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 id="2147483772" r:id="rId5"/>
    <p:sldMasterId id="2147483816" r:id="rId6"/>
  </p:sldMasterIdLst>
  <p:notesMasterIdLst>
    <p:notesMasterId r:id="rId38"/>
  </p:notesMasterIdLst>
  <p:handoutMasterIdLst>
    <p:handoutMasterId r:id="rId39"/>
  </p:handoutMasterIdLst>
  <p:sldIdLst>
    <p:sldId id="2419" r:id="rId7"/>
    <p:sldId id="360" r:id="rId8"/>
    <p:sldId id="2439" r:id="rId9"/>
    <p:sldId id="2314" r:id="rId10"/>
    <p:sldId id="2440" r:id="rId11"/>
    <p:sldId id="498" r:id="rId12"/>
    <p:sldId id="2441" r:id="rId13"/>
    <p:sldId id="2425" r:id="rId14"/>
    <p:sldId id="449" r:id="rId15"/>
    <p:sldId id="2424" r:id="rId16"/>
    <p:sldId id="2318" r:id="rId17"/>
    <p:sldId id="2442" r:id="rId18"/>
    <p:sldId id="2449" r:id="rId19"/>
    <p:sldId id="2432" r:id="rId20"/>
    <p:sldId id="2446" r:id="rId21"/>
    <p:sldId id="2447" r:id="rId22"/>
    <p:sldId id="2448" r:id="rId23"/>
    <p:sldId id="2328" r:id="rId24"/>
    <p:sldId id="403" r:id="rId25"/>
    <p:sldId id="2443" r:id="rId26"/>
    <p:sldId id="2344" r:id="rId27"/>
    <p:sldId id="2444" r:id="rId28"/>
    <p:sldId id="2345" r:id="rId29"/>
    <p:sldId id="2434" r:id="rId30"/>
    <p:sldId id="2435" r:id="rId31"/>
    <p:sldId id="2445" r:id="rId32"/>
    <p:sldId id="2323" r:id="rId33"/>
    <p:sldId id="2340" r:id="rId34"/>
    <p:sldId id="2436" r:id="rId35"/>
    <p:sldId id="2437" r:id="rId36"/>
    <p:sldId id="243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0" userDrawn="1">
          <p15:clr>
            <a:srgbClr val="A4A3A4"/>
          </p15:clr>
        </p15:guide>
        <p15:guide id="2" pos="361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3646B-D557-EF91-495E-9795DC603FB6}" name="Sandra Leiburė" initials="SL" userId="S::s.leibure@cpva.lt::9f7dff4b-68d8-4e82-8fbf-adb5ab99e38f" providerId="AD"/>
  <p188:author id="{B7F9F1F2-82E3-E862-EC6C-454F44EF6E44}" name="Irina Stankevičienė" initials="IS" userId="S::i.stankeviciene@cpva.lt::0c2315e2-be7c-42df-a5a1-9506cacf5a1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D68"/>
    <a:srgbClr val="142D64"/>
    <a:srgbClr val="DCDCDC"/>
    <a:srgbClr val="4530E0"/>
    <a:srgbClr val="1D9EFF"/>
    <a:srgbClr val="D80000"/>
    <a:srgbClr val="003F3A"/>
    <a:srgbClr val="F25A00"/>
    <a:srgbClr val="F57F00"/>
    <a:srgbClr val="F58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C15DF7-0182-4D0E-B1C2-442DC1F94847}" v="198" dt="2026-03-09T17:56:17.5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9" autoAdjust="0"/>
    <p:restoredTop sz="95033" autoAdjust="0"/>
  </p:normalViewPr>
  <p:slideViewPr>
    <p:cSldViewPr snapToGrid="0">
      <p:cViewPr varScale="1">
        <p:scale>
          <a:sx n="82" d="100"/>
          <a:sy n="82" d="100"/>
        </p:scale>
        <p:origin x="979" y="72"/>
      </p:cViewPr>
      <p:guideLst>
        <p:guide orient="horz" pos="2750"/>
        <p:guide pos="3613"/>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101" d="100"/>
          <a:sy n="101" d="100"/>
        </p:scale>
        <p:origin x="4544"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A8897A-0BB8-4568-AA52-9A7CF83DFE82}" type="doc">
      <dgm:prSet loTypeId="urn:microsoft.com/office/officeart/2005/8/layout/lProcess1" loCatId="process" qsTypeId="urn:microsoft.com/office/officeart/2005/8/quickstyle/simple1" qsCatId="simple" csTypeId="urn:microsoft.com/office/officeart/2005/8/colors/accent1_3" csCatId="accent1" phldr="1"/>
      <dgm:spPr/>
      <dgm:t>
        <a:bodyPr/>
        <a:lstStyle/>
        <a:p>
          <a:endParaRPr lang="lt-LT"/>
        </a:p>
      </dgm:t>
    </dgm:pt>
    <dgm:pt modelId="{ACADD086-B8BF-46AA-B0C8-61A0B9587ECA}">
      <dgm:prSet phldrT="[Tekstas]" custT="1"/>
      <dgm:spPr>
        <a:solidFill>
          <a:schemeClr val="accent1">
            <a:shade val="80000"/>
            <a:hueOff val="0"/>
            <a:satOff val="0"/>
            <a:lumOff val="0"/>
            <a:alpha val="90000"/>
          </a:schemeClr>
        </a:solidFill>
        <a:ln w="25400">
          <a:solidFill>
            <a:schemeClr val="bg1"/>
          </a:solidFill>
        </a:ln>
      </dgm:spPr>
      <dgm:t>
        <a:bodyPr/>
        <a:lstStyle/>
        <a:p>
          <a:pPr algn="ctr"/>
          <a:r>
            <a:rPr lang="lt-LT" sz="1800" b="1" dirty="0">
              <a:solidFill>
                <a:schemeClr val="accent5"/>
              </a:solidFill>
              <a:latin typeface="DM Sans" pitchFamily="2" charset="-70"/>
            </a:rPr>
            <a:t>Rodikliai</a:t>
          </a:r>
        </a:p>
      </dgm:t>
    </dgm:pt>
    <dgm:pt modelId="{A1CD55A1-EAE4-4696-99EC-E03B949742FD}" type="parTrans" cxnId="{C47514A8-5D96-45A7-BC22-E42E2EC6B396}">
      <dgm:prSet/>
      <dgm:spPr/>
      <dgm:t>
        <a:bodyPr/>
        <a:lstStyle/>
        <a:p>
          <a:endParaRPr lang="lt-LT" sz="1800" b="1">
            <a:latin typeface="DM Sans" pitchFamily="2" charset="-70"/>
          </a:endParaRPr>
        </a:p>
      </dgm:t>
    </dgm:pt>
    <dgm:pt modelId="{8AB423C4-569D-4D16-9664-EABCE1AA6EC0}" type="sibTrans" cxnId="{C47514A8-5D96-45A7-BC22-E42E2EC6B396}">
      <dgm:prSet/>
      <dgm:spPr/>
      <dgm:t>
        <a:bodyPr/>
        <a:lstStyle/>
        <a:p>
          <a:endParaRPr lang="lt-LT" sz="1800" b="1">
            <a:latin typeface="DM Sans" pitchFamily="2" charset="-70"/>
          </a:endParaRPr>
        </a:p>
      </dgm:t>
    </dgm:pt>
    <dgm:pt modelId="{E693B7CE-2400-4B7C-A44B-3FDD13A49D4E}">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Paramą gavusios įmonės</a:t>
          </a:r>
        </a:p>
      </dgm:t>
    </dgm:pt>
    <dgm:pt modelId="{275C6ABF-8F50-4B3B-A865-C67D263C59CB}" type="parTrans" cxnId="{49C1E05D-51A5-4184-B253-21BFE68D4777}">
      <dgm:prSet/>
      <dgm:spPr/>
      <dgm:t>
        <a:bodyPr/>
        <a:lstStyle/>
        <a:p>
          <a:endParaRPr lang="lt-LT" sz="1800" b="1">
            <a:latin typeface="DM Sans" pitchFamily="2" charset="-70"/>
          </a:endParaRPr>
        </a:p>
      </dgm:t>
    </dgm:pt>
    <dgm:pt modelId="{692FC5F2-EF26-4FD2-9612-369B06FF4E22}" type="sibTrans" cxnId="{49C1E05D-51A5-4184-B253-21BFE68D4777}">
      <dgm:prSet/>
      <dgm:spPr/>
      <dgm:t>
        <a:bodyPr/>
        <a:lstStyle/>
        <a:p>
          <a:endParaRPr lang="lt-LT" sz="1800" b="1">
            <a:latin typeface="DM Sans" pitchFamily="2" charset="-70"/>
          </a:endParaRPr>
        </a:p>
      </dgm:t>
    </dgm:pt>
    <dgm:pt modelId="{283D365A-192F-4875-8729-C2CF8A57D8C9}">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Paramą gavusios įmonės, iš jų: mažos ir labai mažos</a:t>
          </a:r>
        </a:p>
      </dgm:t>
    </dgm:pt>
    <dgm:pt modelId="{A0106CDF-3028-4353-BD50-185FC6C08FF6}" type="parTrans" cxnId="{C2A2708B-F838-481E-A92E-00797F5ED885}">
      <dgm:prSet/>
      <dgm:spPr/>
      <dgm:t>
        <a:bodyPr/>
        <a:lstStyle/>
        <a:p>
          <a:endParaRPr lang="lt-LT" sz="1800" b="1">
            <a:latin typeface="DM Sans" pitchFamily="2" charset="-70"/>
          </a:endParaRPr>
        </a:p>
      </dgm:t>
    </dgm:pt>
    <dgm:pt modelId="{FDFA30A7-9B9B-47A6-AF96-FCB5EF9D643E}" type="sibTrans" cxnId="{C2A2708B-F838-481E-A92E-00797F5ED885}">
      <dgm:prSet/>
      <dgm:spPr/>
      <dgm:t>
        <a:bodyPr/>
        <a:lstStyle/>
        <a:p>
          <a:endParaRPr lang="lt-LT" sz="1800" b="1">
            <a:latin typeface="DM Sans" pitchFamily="2" charset="-70"/>
          </a:endParaRPr>
        </a:p>
      </dgm:t>
    </dgm:pt>
    <dgm:pt modelId="{AA479A75-75ED-4C03-947E-86011319B77D}">
      <dgm:prSet phldrT="[Tekstas]" custT="1"/>
      <dgm:spPr>
        <a:solidFill>
          <a:schemeClr val="accent1">
            <a:alpha val="60000"/>
          </a:schemeClr>
        </a:solidFill>
        <a:ln w="25400">
          <a:solidFill>
            <a:schemeClr val="bg1"/>
          </a:solidFill>
        </a:ln>
      </dgm:spPr>
      <dgm:t>
        <a:bodyPr/>
        <a:lstStyle/>
        <a:p>
          <a:r>
            <a:rPr lang="lt-LT" sz="1800" b="1" dirty="0">
              <a:solidFill>
                <a:schemeClr val="accent5"/>
              </a:solidFill>
              <a:latin typeface="DM Sans" pitchFamily="2" charset="-70"/>
            </a:rPr>
            <a:t>Atsiskaitymas</a:t>
          </a:r>
        </a:p>
      </dgm:t>
    </dgm:pt>
    <dgm:pt modelId="{ABD1F057-F3AC-4775-8E52-9DA545EB4577}" type="parTrans" cxnId="{CDE5E84E-D53D-430E-B5A2-92EC42286218}">
      <dgm:prSet/>
      <dgm:spPr/>
      <dgm:t>
        <a:bodyPr/>
        <a:lstStyle/>
        <a:p>
          <a:endParaRPr lang="lt-LT" sz="1800" b="1">
            <a:latin typeface="DM Sans" pitchFamily="2" charset="-70"/>
          </a:endParaRPr>
        </a:p>
      </dgm:t>
    </dgm:pt>
    <dgm:pt modelId="{F7543C29-A8E9-4D30-94AB-4539AE5EA717}" type="sibTrans" cxnId="{CDE5E84E-D53D-430E-B5A2-92EC42286218}">
      <dgm:prSet/>
      <dgm:spPr/>
      <dgm:t>
        <a:bodyPr/>
        <a:lstStyle/>
        <a:p>
          <a:endParaRPr lang="lt-LT" sz="1800" b="1">
            <a:latin typeface="DM Sans" pitchFamily="2" charset="-70"/>
          </a:endParaRPr>
        </a:p>
      </dgm:t>
    </dgm:pt>
    <dgm:pt modelId="{2A852E54-AA84-4635-8FE9-497D8B62528B}">
      <dgm:prSet phldrT="[Tekstas]" custT="1"/>
      <dgm:spPr>
        <a:ln w="25400">
          <a:solidFill>
            <a:schemeClr val="accent2">
              <a:alpha val="90000"/>
            </a:schemeClr>
          </a:solidFill>
        </a:ln>
      </dgm:spPr>
      <dgm:t>
        <a:bodyPr anchor="ctr" anchorCtr="0"/>
        <a:lstStyle/>
        <a:p>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gm:t>
    </dgm:pt>
    <dgm:pt modelId="{964EF0F8-20DA-495F-9C25-D2CAEFF38551}" type="parTrans" cxnId="{C666E874-A90A-4A2F-BF6A-7ED18A51DCCD}">
      <dgm:prSet/>
      <dgm:spPr/>
      <dgm:t>
        <a:bodyPr/>
        <a:lstStyle/>
        <a:p>
          <a:endParaRPr lang="lt-LT" sz="1800" b="1">
            <a:latin typeface="DM Sans" pitchFamily="2" charset="-70"/>
          </a:endParaRPr>
        </a:p>
      </dgm:t>
    </dgm:pt>
    <dgm:pt modelId="{8FA8ECA9-FE37-4C0E-B231-886CCE1B9535}" type="sibTrans" cxnId="{C666E874-A90A-4A2F-BF6A-7ED18A51DCCD}">
      <dgm:prSet/>
      <dgm:spPr/>
      <dgm:t>
        <a:bodyPr/>
        <a:lstStyle/>
        <a:p>
          <a:endParaRPr lang="lt-LT" sz="1800" b="1">
            <a:latin typeface="DM Sans" pitchFamily="2" charset="-70"/>
          </a:endParaRPr>
        </a:p>
      </dgm:t>
    </dgm:pt>
    <dgm:pt modelId="{1CC4A4DE-3651-43D6-A72C-A43271B81F11}">
      <dgm:prSet phldrT="[Tekstas]" custT="1"/>
      <dgm:spPr>
        <a:ln w="25400">
          <a:solidFill>
            <a:schemeClr val="accent2">
              <a:alpha val="90000"/>
            </a:schemeClr>
          </a:solidFill>
        </a:ln>
      </dgm:spPr>
      <dgm:t>
        <a:bodyPr/>
        <a:lstStyle/>
        <a:p>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endParaRPr lang="lt-LT" sz="1800" b="0" kern="1200" dirty="0">
            <a:solidFill>
              <a:srgbClr val="002060"/>
            </a:solidFill>
            <a:latin typeface="DM Sans" pitchFamily="2" charset="-70"/>
          </a:endParaRPr>
        </a:p>
      </dgm:t>
    </dgm:pt>
    <dgm:pt modelId="{F9B2BBD4-FEDE-400E-B476-F8728265642C}" type="parTrans" cxnId="{580F09AC-7060-44E8-93E5-EC2982595186}">
      <dgm:prSet/>
      <dgm:spPr/>
      <dgm:t>
        <a:bodyPr/>
        <a:lstStyle/>
        <a:p>
          <a:endParaRPr lang="lt-LT" sz="1800" b="1">
            <a:latin typeface="DM Sans" pitchFamily="2" charset="-70"/>
          </a:endParaRPr>
        </a:p>
      </dgm:t>
    </dgm:pt>
    <dgm:pt modelId="{729021EF-D2DF-4153-8895-60104E15FBE1}" type="sibTrans" cxnId="{580F09AC-7060-44E8-93E5-EC2982595186}">
      <dgm:prSet/>
      <dgm:spPr/>
      <dgm:t>
        <a:bodyPr/>
        <a:lstStyle/>
        <a:p>
          <a:endParaRPr lang="lt-LT" sz="1800" b="1">
            <a:latin typeface="DM Sans" pitchFamily="2" charset="-70"/>
          </a:endParaRPr>
        </a:p>
      </dgm:t>
    </dgm:pt>
    <dgm:pt modelId="{F68F7F2E-5475-4771-BAEA-1EFFCA6BE993}" type="pres">
      <dgm:prSet presAssocID="{07A8897A-0BB8-4568-AA52-9A7CF83DFE82}" presName="Name0" presStyleCnt="0">
        <dgm:presLayoutVars>
          <dgm:dir/>
          <dgm:animLvl val="lvl"/>
          <dgm:resizeHandles val="exact"/>
        </dgm:presLayoutVars>
      </dgm:prSet>
      <dgm:spPr/>
    </dgm:pt>
    <dgm:pt modelId="{C2C4D323-7B0B-4459-BB80-9540783B43F2}" type="pres">
      <dgm:prSet presAssocID="{ACADD086-B8BF-46AA-B0C8-61A0B9587ECA}" presName="vertFlow" presStyleCnt="0"/>
      <dgm:spPr/>
    </dgm:pt>
    <dgm:pt modelId="{8ADDE757-52E6-4CAA-8719-0C64056386CE}" type="pres">
      <dgm:prSet presAssocID="{ACADD086-B8BF-46AA-B0C8-61A0B9587ECA}" presName="header" presStyleLbl="node1" presStyleIdx="0" presStyleCnt="2"/>
      <dgm:spPr/>
    </dgm:pt>
    <dgm:pt modelId="{B9DB69B4-1EBE-4EAD-836C-5672129D0149}" type="pres">
      <dgm:prSet presAssocID="{275C6ABF-8F50-4B3B-A865-C67D263C59CB}" presName="parTrans" presStyleLbl="sibTrans2D1" presStyleIdx="0" presStyleCnt="4"/>
      <dgm:spPr/>
    </dgm:pt>
    <dgm:pt modelId="{A60EAEF5-65CE-432D-980A-D4B747E576BF}" type="pres">
      <dgm:prSet presAssocID="{E693B7CE-2400-4B7C-A44B-3FDD13A49D4E}" presName="child" presStyleLbl="alignAccFollowNode1" presStyleIdx="0" presStyleCnt="4" custLinFactNeighborX="-1651" custLinFactNeighborY="-2871">
        <dgm:presLayoutVars>
          <dgm:chMax val="0"/>
          <dgm:bulletEnabled val="1"/>
        </dgm:presLayoutVars>
      </dgm:prSet>
      <dgm:spPr/>
    </dgm:pt>
    <dgm:pt modelId="{E6104B4F-6702-41C8-BDB5-2440B8E4F79D}" type="pres">
      <dgm:prSet presAssocID="{692FC5F2-EF26-4FD2-9612-369B06FF4E22}" presName="sibTrans" presStyleLbl="sibTrans2D1" presStyleIdx="1" presStyleCnt="4"/>
      <dgm:spPr/>
    </dgm:pt>
    <dgm:pt modelId="{BF74DAAA-5DCD-476F-A01A-CF1E0C76CC36}" type="pres">
      <dgm:prSet presAssocID="{283D365A-192F-4875-8729-C2CF8A57D8C9}" presName="child" presStyleLbl="alignAccFollowNode1" presStyleIdx="1" presStyleCnt="4" custLinFactNeighborX="-2046" custLinFactNeighborY="-18379">
        <dgm:presLayoutVars>
          <dgm:chMax val="0"/>
          <dgm:bulletEnabled val="1"/>
        </dgm:presLayoutVars>
      </dgm:prSet>
      <dgm:spPr/>
    </dgm:pt>
    <dgm:pt modelId="{3F668D6B-213A-4C46-8D24-2BD6F30F11F9}" type="pres">
      <dgm:prSet presAssocID="{ACADD086-B8BF-46AA-B0C8-61A0B9587ECA}" presName="hSp" presStyleCnt="0"/>
      <dgm:spPr/>
    </dgm:pt>
    <dgm:pt modelId="{4577147E-9593-4A84-8D72-241F054DFD59}" type="pres">
      <dgm:prSet presAssocID="{AA479A75-75ED-4C03-947E-86011319B77D}" presName="vertFlow" presStyleCnt="0"/>
      <dgm:spPr/>
    </dgm:pt>
    <dgm:pt modelId="{5F5C3262-661B-4570-816A-021B387B0462}" type="pres">
      <dgm:prSet presAssocID="{AA479A75-75ED-4C03-947E-86011319B77D}" presName="header" presStyleLbl="node1" presStyleIdx="1" presStyleCnt="2"/>
      <dgm:spPr/>
    </dgm:pt>
    <dgm:pt modelId="{7B670B2C-E70E-4300-A75D-4DF4A861DAA5}" type="pres">
      <dgm:prSet presAssocID="{964EF0F8-20DA-495F-9C25-D2CAEFF38551}" presName="parTrans" presStyleLbl="sibTrans2D1" presStyleIdx="2" presStyleCnt="4"/>
      <dgm:spPr/>
    </dgm:pt>
    <dgm:pt modelId="{372F60EA-815E-494A-9B12-529C5CE19656}" type="pres">
      <dgm:prSet presAssocID="{2A852E54-AA84-4635-8FE9-497D8B62528B}" presName="child" presStyleLbl="alignAccFollowNode1" presStyleIdx="2" presStyleCnt="4">
        <dgm:presLayoutVars>
          <dgm:chMax val="0"/>
          <dgm:bulletEnabled val="1"/>
        </dgm:presLayoutVars>
      </dgm:prSet>
      <dgm:spPr/>
    </dgm:pt>
    <dgm:pt modelId="{602869F9-A474-4791-824A-94D33950EEFB}" type="pres">
      <dgm:prSet presAssocID="{8FA8ECA9-FE37-4C0E-B231-886CCE1B9535}" presName="sibTrans" presStyleLbl="sibTrans2D1" presStyleIdx="3" presStyleCnt="4"/>
      <dgm:spPr/>
    </dgm:pt>
    <dgm:pt modelId="{9F895D1C-48CB-4F7B-8AF0-22F9A8927324}" type="pres">
      <dgm:prSet presAssocID="{1CC4A4DE-3651-43D6-A72C-A43271B81F11}" presName="child" presStyleLbl="alignAccFollowNode1" presStyleIdx="3" presStyleCnt="4">
        <dgm:presLayoutVars>
          <dgm:chMax val="0"/>
          <dgm:bulletEnabled val="1"/>
        </dgm:presLayoutVars>
      </dgm:prSet>
      <dgm:spPr/>
    </dgm:pt>
  </dgm:ptLst>
  <dgm:cxnLst>
    <dgm:cxn modelId="{8CB85716-2AF3-4EA4-9AAA-8F2446CC6BDE}" type="presOf" srcId="{E693B7CE-2400-4B7C-A44B-3FDD13A49D4E}" destId="{A60EAEF5-65CE-432D-980A-D4B747E576BF}" srcOrd="0" destOrd="0" presId="urn:microsoft.com/office/officeart/2005/8/layout/lProcess1"/>
    <dgm:cxn modelId="{3DAC451D-C1E0-4730-BF3D-0E7CC4148B30}" type="presOf" srcId="{964EF0F8-20DA-495F-9C25-D2CAEFF38551}" destId="{7B670B2C-E70E-4300-A75D-4DF4A861DAA5}" srcOrd="0" destOrd="0" presId="urn:microsoft.com/office/officeart/2005/8/layout/lProcess1"/>
    <dgm:cxn modelId="{97B2155B-F850-49D5-A643-D792689D1232}" type="presOf" srcId="{07A8897A-0BB8-4568-AA52-9A7CF83DFE82}" destId="{F68F7F2E-5475-4771-BAEA-1EFFCA6BE993}" srcOrd="0" destOrd="0" presId="urn:microsoft.com/office/officeart/2005/8/layout/lProcess1"/>
    <dgm:cxn modelId="{49C1E05D-51A5-4184-B253-21BFE68D4777}" srcId="{ACADD086-B8BF-46AA-B0C8-61A0B9587ECA}" destId="{E693B7CE-2400-4B7C-A44B-3FDD13A49D4E}" srcOrd="0" destOrd="0" parTransId="{275C6ABF-8F50-4B3B-A865-C67D263C59CB}" sibTransId="{692FC5F2-EF26-4FD2-9612-369B06FF4E22}"/>
    <dgm:cxn modelId="{1A0A495E-4AF9-4417-A542-AB9AF659AA84}" type="presOf" srcId="{1CC4A4DE-3651-43D6-A72C-A43271B81F11}" destId="{9F895D1C-48CB-4F7B-8AF0-22F9A8927324}" srcOrd="0" destOrd="0" presId="urn:microsoft.com/office/officeart/2005/8/layout/lProcess1"/>
    <dgm:cxn modelId="{4E541A4E-683E-4EE5-A4F6-711A4A80E6B2}" type="presOf" srcId="{692FC5F2-EF26-4FD2-9612-369B06FF4E22}" destId="{E6104B4F-6702-41C8-BDB5-2440B8E4F79D}" srcOrd="0" destOrd="0" presId="urn:microsoft.com/office/officeart/2005/8/layout/lProcess1"/>
    <dgm:cxn modelId="{CDE5E84E-D53D-430E-B5A2-92EC42286218}" srcId="{07A8897A-0BB8-4568-AA52-9A7CF83DFE82}" destId="{AA479A75-75ED-4C03-947E-86011319B77D}" srcOrd="1" destOrd="0" parTransId="{ABD1F057-F3AC-4775-8E52-9DA545EB4577}" sibTransId="{F7543C29-A8E9-4D30-94AB-4539AE5EA717}"/>
    <dgm:cxn modelId="{3C07814F-6783-4DDC-A49A-9E680290A031}" type="presOf" srcId="{AA479A75-75ED-4C03-947E-86011319B77D}" destId="{5F5C3262-661B-4570-816A-021B387B0462}" srcOrd="0" destOrd="0" presId="urn:microsoft.com/office/officeart/2005/8/layout/lProcess1"/>
    <dgm:cxn modelId="{C666E874-A90A-4A2F-BF6A-7ED18A51DCCD}" srcId="{AA479A75-75ED-4C03-947E-86011319B77D}" destId="{2A852E54-AA84-4635-8FE9-497D8B62528B}" srcOrd="0" destOrd="0" parTransId="{964EF0F8-20DA-495F-9C25-D2CAEFF38551}" sibTransId="{8FA8ECA9-FE37-4C0E-B231-886CCE1B9535}"/>
    <dgm:cxn modelId="{39458257-38C2-487D-95B2-FB596BB03DE6}" type="presOf" srcId="{8FA8ECA9-FE37-4C0E-B231-886CCE1B9535}" destId="{602869F9-A474-4791-824A-94D33950EEFB}" srcOrd="0" destOrd="0" presId="urn:microsoft.com/office/officeart/2005/8/layout/lProcess1"/>
    <dgm:cxn modelId="{3693BC7E-5FB0-4EA7-98AC-658FDE835E14}" type="presOf" srcId="{283D365A-192F-4875-8729-C2CF8A57D8C9}" destId="{BF74DAAA-5DCD-476F-A01A-CF1E0C76CC36}" srcOrd="0" destOrd="0" presId="urn:microsoft.com/office/officeart/2005/8/layout/lProcess1"/>
    <dgm:cxn modelId="{C2A2708B-F838-481E-A92E-00797F5ED885}" srcId="{ACADD086-B8BF-46AA-B0C8-61A0B9587ECA}" destId="{283D365A-192F-4875-8729-C2CF8A57D8C9}" srcOrd="1" destOrd="0" parTransId="{A0106CDF-3028-4353-BD50-185FC6C08FF6}" sibTransId="{FDFA30A7-9B9B-47A6-AF96-FCB5EF9D643E}"/>
    <dgm:cxn modelId="{C47514A8-5D96-45A7-BC22-E42E2EC6B396}" srcId="{07A8897A-0BB8-4568-AA52-9A7CF83DFE82}" destId="{ACADD086-B8BF-46AA-B0C8-61A0B9587ECA}" srcOrd="0" destOrd="0" parTransId="{A1CD55A1-EAE4-4696-99EC-E03B949742FD}" sibTransId="{8AB423C4-569D-4D16-9664-EABCE1AA6EC0}"/>
    <dgm:cxn modelId="{580F09AC-7060-44E8-93E5-EC2982595186}" srcId="{AA479A75-75ED-4C03-947E-86011319B77D}" destId="{1CC4A4DE-3651-43D6-A72C-A43271B81F11}" srcOrd="1" destOrd="0" parTransId="{F9B2BBD4-FEDE-400E-B476-F8728265642C}" sibTransId="{729021EF-D2DF-4153-8895-60104E15FBE1}"/>
    <dgm:cxn modelId="{D26550C3-BFCD-4F64-93F8-034E50B8C29F}" type="presOf" srcId="{ACADD086-B8BF-46AA-B0C8-61A0B9587ECA}" destId="{8ADDE757-52E6-4CAA-8719-0C64056386CE}" srcOrd="0" destOrd="0" presId="urn:microsoft.com/office/officeart/2005/8/layout/lProcess1"/>
    <dgm:cxn modelId="{AF1D7DC6-45C7-4A86-88E5-762708F153E2}" type="presOf" srcId="{275C6ABF-8F50-4B3B-A865-C67D263C59CB}" destId="{B9DB69B4-1EBE-4EAD-836C-5672129D0149}" srcOrd="0" destOrd="0" presId="urn:microsoft.com/office/officeart/2005/8/layout/lProcess1"/>
    <dgm:cxn modelId="{7F1B2EE0-2285-468A-B281-43108152739D}" type="presOf" srcId="{2A852E54-AA84-4635-8FE9-497D8B62528B}" destId="{372F60EA-815E-494A-9B12-529C5CE19656}" srcOrd="0" destOrd="0" presId="urn:microsoft.com/office/officeart/2005/8/layout/lProcess1"/>
    <dgm:cxn modelId="{024D89C7-E886-4D79-88EA-15B2FAEBFFD8}" type="presParOf" srcId="{F68F7F2E-5475-4771-BAEA-1EFFCA6BE993}" destId="{C2C4D323-7B0B-4459-BB80-9540783B43F2}" srcOrd="0" destOrd="0" presId="urn:microsoft.com/office/officeart/2005/8/layout/lProcess1"/>
    <dgm:cxn modelId="{4FF5F61E-5F94-4826-B714-8BADE44598F1}" type="presParOf" srcId="{C2C4D323-7B0B-4459-BB80-9540783B43F2}" destId="{8ADDE757-52E6-4CAA-8719-0C64056386CE}" srcOrd="0" destOrd="0" presId="urn:microsoft.com/office/officeart/2005/8/layout/lProcess1"/>
    <dgm:cxn modelId="{F7626963-15C8-4EDB-9473-31399D423411}" type="presParOf" srcId="{C2C4D323-7B0B-4459-BB80-9540783B43F2}" destId="{B9DB69B4-1EBE-4EAD-836C-5672129D0149}" srcOrd="1" destOrd="0" presId="urn:microsoft.com/office/officeart/2005/8/layout/lProcess1"/>
    <dgm:cxn modelId="{2A0DA41D-77BE-40D5-BF39-25F4F03E57CD}" type="presParOf" srcId="{C2C4D323-7B0B-4459-BB80-9540783B43F2}" destId="{A60EAEF5-65CE-432D-980A-D4B747E576BF}" srcOrd="2" destOrd="0" presId="urn:microsoft.com/office/officeart/2005/8/layout/lProcess1"/>
    <dgm:cxn modelId="{9CC33809-4762-45C4-B99F-3795C6410156}" type="presParOf" srcId="{C2C4D323-7B0B-4459-BB80-9540783B43F2}" destId="{E6104B4F-6702-41C8-BDB5-2440B8E4F79D}" srcOrd="3" destOrd="0" presId="urn:microsoft.com/office/officeart/2005/8/layout/lProcess1"/>
    <dgm:cxn modelId="{720701D8-EEBE-42CF-B854-74C0DFA5F4DF}" type="presParOf" srcId="{C2C4D323-7B0B-4459-BB80-9540783B43F2}" destId="{BF74DAAA-5DCD-476F-A01A-CF1E0C76CC36}" srcOrd="4" destOrd="0" presId="urn:microsoft.com/office/officeart/2005/8/layout/lProcess1"/>
    <dgm:cxn modelId="{0A90E515-53F8-4C82-A8B4-7E443D9BE190}" type="presParOf" srcId="{F68F7F2E-5475-4771-BAEA-1EFFCA6BE993}" destId="{3F668D6B-213A-4C46-8D24-2BD6F30F11F9}" srcOrd="1" destOrd="0" presId="urn:microsoft.com/office/officeart/2005/8/layout/lProcess1"/>
    <dgm:cxn modelId="{79B006E8-EE17-4E91-A058-4DBAE1E0000E}" type="presParOf" srcId="{F68F7F2E-5475-4771-BAEA-1EFFCA6BE993}" destId="{4577147E-9593-4A84-8D72-241F054DFD59}" srcOrd="2" destOrd="0" presId="urn:microsoft.com/office/officeart/2005/8/layout/lProcess1"/>
    <dgm:cxn modelId="{8F7CFFF4-5818-471D-8CF4-CCB4A28E5926}" type="presParOf" srcId="{4577147E-9593-4A84-8D72-241F054DFD59}" destId="{5F5C3262-661B-4570-816A-021B387B0462}" srcOrd="0" destOrd="0" presId="urn:microsoft.com/office/officeart/2005/8/layout/lProcess1"/>
    <dgm:cxn modelId="{A9AE9DE0-3DD8-4F3D-A34E-41167DE8FC5D}" type="presParOf" srcId="{4577147E-9593-4A84-8D72-241F054DFD59}" destId="{7B670B2C-E70E-4300-A75D-4DF4A861DAA5}" srcOrd="1" destOrd="0" presId="urn:microsoft.com/office/officeart/2005/8/layout/lProcess1"/>
    <dgm:cxn modelId="{2C43710C-BD18-4998-8B2E-52E00BD73DB8}" type="presParOf" srcId="{4577147E-9593-4A84-8D72-241F054DFD59}" destId="{372F60EA-815E-494A-9B12-529C5CE19656}" srcOrd="2" destOrd="0" presId="urn:microsoft.com/office/officeart/2005/8/layout/lProcess1"/>
    <dgm:cxn modelId="{79D323DF-4D0B-407D-A423-6B8BCDC27500}" type="presParOf" srcId="{4577147E-9593-4A84-8D72-241F054DFD59}" destId="{602869F9-A474-4791-824A-94D33950EEFB}" srcOrd="3" destOrd="0" presId="urn:microsoft.com/office/officeart/2005/8/layout/lProcess1"/>
    <dgm:cxn modelId="{3546ED11-73D4-4406-9F92-0672ACD3D59B}" type="presParOf" srcId="{4577147E-9593-4A84-8D72-241F054DFD59}" destId="{9F895D1C-48CB-4F7B-8AF0-22F9A8927324}"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A8897A-0BB8-4568-AA52-9A7CF83DFE82}" type="doc">
      <dgm:prSet loTypeId="urn:microsoft.com/office/officeart/2005/8/layout/lProcess1" loCatId="process" qsTypeId="urn:microsoft.com/office/officeart/2005/8/quickstyle/simple1" qsCatId="simple" csTypeId="urn:microsoft.com/office/officeart/2005/8/colors/accent1_3" csCatId="accent1" phldr="1"/>
      <dgm:spPr/>
      <dgm:t>
        <a:bodyPr/>
        <a:lstStyle/>
        <a:p>
          <a:endParaRPr lang="lt-LT"/>
        </a:p>
      </dgm:t>
    </dgm:pt>
    <dgm:pt modelId="{ACADD086-B8BF-46AA-B0C8-61A0B9587ECA}">
      <dgm:prSet phldrT="[Tekstas]" custT="1"/>
      <dgm:spPr>
        <a:solidFill>
          <a:schemeClr val="accent1">
            <a:shade val="80000"/>
            <a:hueOff val="0"/>
            <a:satOff val="0"/>
            <a:lumOff val="0"/>
            <a:alpha val="90000"/>
          </a:schemeClr>
        </a:solidFill>
        <a:ln w="25400">
          <a:solidFill>
            <a:schemeClr val="bg1"/>
          </a:solidFill>
        </a:ln>
      </dgm:spPr>
      <dgm:t>
        <a:bodyPr/>
        <a:lstStyle/>
        <a:p>
          <a:pPr algn="ctr"/>
          <a:r>
            <a:rPr lang="lt-LT" sz="1800" b="1" dirty="0">
              <a:solidFill>
                <a:schemeClr val="accent5"/>
              </a:solidFill>
              <a:latin typeface="DM Sans" pitchFamily="2" charset="-70"/>
            </a:rPr>
            <a:t>Rodikliai</a:t>
          </a:r>
        </a:p>
      </dgm:t>
    </dgm:pt>
    <dgm:pt modelId="{A1CD55A1-EAE4-4696-99EC-E03B949742FD}" type="parTrans" cxnId="{C47514A8-5D96-45A7-BC22-E42E2EC6B396}">
      <dgm:prSet/>
      <dgm:spPr/>
      <dgm:t>
        <a:bodyPr/>
        <a:lstStyle/>
        <a:p>
          <a:endParaRPr lang="lt-LT" sz="1800" b="1">
            <a:latin typeface="DM Sans" pitchFamily="2" charset="-70"/>
          </a:endParaRPr>
        </a:p>
      </dgm:t>
    </dgm:pt>
    <dgm:pt modelId="{8AB423C4-569D-4D16-9664-EABCE1AA6EC0}" type="sibTrans" cxnId="{C47514A8-5D96-45A7-BC22-E42E2EC6B396}">
      <dgm:prSet/>
      <dgm:spPr/>
      <dgm:t>
        <a:bodyPr/>
        <a:lstStyle/>
        <a:p>
          <a:endParaRPr lang="lt-LT" sz="1800" b="1">
            <a:latin typeface="DM Sans" pitchFamily="2" charset="-70"/>
          </a:endParaRPr>
        </a:p>
      </dgm:t>
    </dgm:pt>
    <dgm:pt modelId="{E693B7CE-2400-4B7C-A44B-3FDD13A49D4E}">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Paramą gavusios įmonės, iš jų: vidutinės</a:t>
          </a:r>
        </a:p>
      </dgm:t>
    </dgm:pt>
    <dgm:pt modelId="{275C6ABF-8F50-4B3B-A865-C67D263C59CB}" type="parTrans" cxnId="{49C1E05D-51A5-4184-B253-21BFE68D4777}">
      <dgm:prSet/>
      <dgm:spPr/>
      <dgm:t>
        <a:bodyPr/>
        <a:lstStyle/>
        <a:p>
          <a:endParaRPr lang="lt-LT" sz="1800" b="1">
            <a:latin typeface="DM Sans" pitchFamily="2" charset="-70"/>
          </a:endParaRPr>
        </a:p>
      </dgm:t>
    </dgm:pt>
    <dgm:pt modelId="{692FC5F2-EF26-4FD2-9612-369B06FF4E22}" type="sibTrans" cxnId="{49C1E05D-51A5-4184-B253-21BFE68D4777}">
      <dgm:prSet/>
      <dgm:spPr/>
      <dgm:t>
        <a:bodyPr/>
        <a:lstStyle/>
        <a:p>
          <a:endParaRPr lang="lt-LT" sz="1800" b="1">
            <a:latin typeface="DM Sans" pitchFamily="2" charset="-70"/>
          </a:endParaRPr>
        </a:p>
      </dgm:t>
    </dgm:pt>
    <dgm:pt modelId="{283D365A-192F-4875-8729-C2CF8A57D8C9}">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Įmonės, kurioms teikiama parama skaitmeninėms technologijoms ir sprendimams kurti</a:t>
          </a:r>
        </a:p>
      </dgm:t>
    </dgm:pt>
    <dgm:pt modelId="{A0106CDF-3028-4353-BD50-185FC6C08FF6}" type="parTrans" cxnId="{C2A2708B-F838-481E-A92E-00797F5ED885}">
      <dgm:prSet/>
      <dgm:spPr/>
      <dgm:t>
        <a:bodyPr/>
        <a:lstStyle/>
        <a:p>
          <a:endParaRPr lang="lt-LT" sz="1800" b="1">
            <a:latin typeface="DM Sans" pitchFamily="2" charset="-70"/>
          </a:endParaRPr>
        </a:p>
      </dgm:t>
    </dgm:pt>
    <dgm:pt modelId="{FDFA30A7-9B9B-47A6-AF96-FCB5EF9D643E}" type="sibTrans" cxnId="{C2A2708B-F838-481E-A92E-00797F5ED885}">
      <dgm:prSet/>
      <dgm:spPr/>
      <dgm:t>
        <a:bodyPr/>
        <a:lstStyle/>
        <a:p>
          <a:endParaRPr lang="lt-LT" sz="1800" b="1">
            <a:latin typeface="DM Sans" pitchFamily="2" charset="-70"/>
          </a:endParaRPr>
        </a:p>
      </dgm:t>
    </dgm:pt>
    <dgm:pt modelId="{AA479A75-75ED-4C03-947E-86011319B77D}">
      <dgm:prSet phldrT="[Tekstas]" custT="1"/>
      <dgm:spPr>
        <a:solidFill>
          <a:schemeClr val="accent1">
            <a:alpha val="60000"/>
          </a:schemeClr>
        </a:solidFill>
        <a:ln w="25400">
          <a:solidFill>
            <a:schemeClr val="bg1"/>
          </a:solidFill>
        </a:ln>
      </dgm:spPr>
      <dgm:t>
        <a:bodyPr/>
        <a:lstStyle/>
        <a:p>
          <a:r>
            <a:rPr lang="lt-LT" sz="1800" b="1" dirty="0">
              <a:solidFill>
                <a:schemeClr val="accent5"/>
              </a:solidFill>
              <a:latin typeface="DM Sans" pitchFamily="2" charset="-70"/>
            </a:rPr>
            <a:t>Atsiskaitymas</a:t>
          </a:r>
        </a:p>
      </dgm:t>
    </dgm:pt>
    <dgm:pt modelId="{ABD1F057-F3AC-4775-8E52-9DA545EB4577}" type="parTrans" cxnId="{CDE5E84E-D53D-430E-B5A2-92EC42286218}">
      <dgm:prSet/>
      <dgm:spPr/>
      <dgm:t>
        <a:bodyPr/>
        <a:lstStyle/>
        <a:p>
          <a:endParaRPr lang="lt-LT" sz="1800" b="1">
            <a:latin typeface="DM Sans" pitchFamily="2" charset="-70"/>
          </a:endParaRPr>
        </a:p>
      </dgm:t>
    </dgm:pt>
    <dgm:pt modelId="{F7543C29-A8E9-4D30-94AB-4539AE5EA717}" type="sibTrans" cxnId="{CDE5E84E-D53D-430E-B5A2-92EC42286218}">
      <dgm:prSet/>
      <dgm:spPr/>
      <dgm:t>
        <a:bodyPr/>
        <a:lstStyle/>
        <a:p>
          <a:endParaRPr lang="lt-LT" sz="1800" b="1">
            <a:latin typeface="DM Sans" pitchFamily="2" charset="-70"/>
          </a:endParaRPr>
        </a:p>
      </dgm:t>
    </dgm:pt>
    <dgm:pt modelId="{2A852E54-AA84-4635-8FE9-497D8B62528B}">
      <dgm:prSet phldrT="[Tekstas]" custT="1"/>
      <dgm:spPr>
        <a:ln w="25400">
          <a:solidFill>
            <a:schemeClr val="accent2">
              <a:alpha val="90000"/>
            </a:schemeClr>
          </a:solidFill>
        </a:ln>
      </dgm:spPr>
      <dgm:t>
        <a:bodyPr anchor="ctr" anchorCtr="0"/>
        <a:lstStyle/>
        <a:p>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gm:t>
    </dgm:pt>
    <dgm:pt modelId="{964EF0F8-20DA-495F-9C25-D2CAEFF38551}" type="parTrans" cxnId="{C666E874-A90A-4A2F-BF6A-7ED18A51DCCD}">
      <dgm:prSet/>
      <dgm:spPr/>
      <dgm:t>
        <a:bodyPr/>
        <a:lstStyle/>
        <a:p>
          <a:endParaRPr lang="lt-LT" sz="1800" b="1">
            <a:latin typeface="DM Sans" pitchFamily="2" charset="-70"/>
          </a:endParaRPr>
        </a:p>
      </dgm:t>
    </dgm:pt>
    <dgm:pt modelId="{8FA8ECA9-FE37-4C0E-B231-886CCE1B9535}" type="sibTrans" cxnId="{C666E874-A90A-4A2F-BF6A-7ED18A51DCCD}">
      <dgm:prSet/>
      <dgm:spPr/>
      <dgm:t>
        <a:bodyPr/>
        <a:lstStyle/>
        <a:p>
          <a:endParaRPr lang="lt-LT" sz="1800" b="1">
            <a:latin typeface="DM Sans" pitchFamily="2" charset="-70"/>
          </a:endParaRPr>
        </a:p>
      </dgm:t>
    </dgm:pt>
    <dgm:pt modelId="{1CC4A4DE-3651-43D6-A72C-A43271B81F11}">
      <dgm:prSet phldrT="[Tekstas]" custT="1"/>
      <dgm:spPr>
        <a:ln w="25400">
          <a:solidFill>
            <a:schemeClr val="accent2">
              <a:alpha val="90000"/>
            </a:schemeClr>
          </a:solidFill>
        </a:ln>
      </dgm:spPr>
      <dgm:t>
        <a:bodyPr/>
        <a:lstStyle/>
        <a:p>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gm:t>
    </dgm:pt>
    <dgm:pt modelId="{F9B2BBD4-FEDE-400E-B476-F8728265642C}" type="parTrans" cxnId="{580F09AC-7060-44E8-93E5-EC2982595186}">
      <dgm:prSet/>
      <dgm:spPr/>
      <dgm:t>
        <a:bodyPr/>
        <a:lstStyle/>
        <a:p>
          <a:endParaRPr lang="lt-LT" sz="1800" b="1">
            <a:latin typeface="DM Sans" pitchFamily="2" charset="-70"/>
          </a:endParaRPr>
        </a:p>
      </dgm:t>
    </dgm:pt>
    <dgm:pt modelId="{729021EF-D2DF-4153-8895-60104E15FBE1}" type="sibTrans" cxnId="{580F09AC-7060-44E8-93E5-EC2982595186}">
      <dgm:prSet/>
      <dgm:spPr/>
      <dgm:t>
        <a:bodyPr/>
        <a:lstStyle/>
        <a:p>
          <a:endParaRPr lang="lt-LT" sz="1800" b="1">
            <a:latin typeface="DM Sans" pitchFamily="2" charset="-70"/>
          </a:endParaRPr>
        </a:p>
      </dgm:t>
    </dgm:pt>
    <dgm:pt modelId="{F68F7F2E-5475-4771-BAEA-1EFFCA6BE993}" type="pres">
      <dgm:prSet presAssocID="{07A8897A-0BB8-4568-AA52-9A7CF83DFE82}" presName="Name0" presStyleCnt="0">
        <dgm:presLayoutVars>
          <dgm:dir/>
          <dgm:animLvl val="lvl"/>
          <dgm:resizeHandles val="exact"/>
        </dgm:presLayoutVars>
      </dgm:prSet>
      <dgm:spPr/>
    </dgm:pt>
    <dgm:pt modelId="{C2C4D323-7B0B-4459-BB80-9540783B43F2}" type="pres">
      <dgm:prSet presAssocID="{ACADD086-B8BF-46AA-B0C8-61A0B9587ECA}" presName="vertFlow" presStyleCnt="0"/>
      <dgm:spPr/>
    </dgm:pt>
    <dgm:pt modelId="{8ADDE757-52E6-4CAA-8719-0C64056386CE}" type="pres">
      <dgm:prSet presAssocID="{ACADD086-B8BF-46AA-B0C8-61A0B9587ECA}" presName="header" presStyleLbl="node1" presStyleIdx="0" presStyleCnt="2"/>
      <dgm:spPr/>
    </dgm:pt>
    <dgm:pt modelId="{B9DB69B4-1EBE-4EAD-836C-5672129D0149}" type="pres">
      <dgm:prSet presAssocID="{275C6ABF-8F50-4B3B-A865-C67D263C59CB}" presName="parTrans" presStyleLbl="sibTrans2D1" presStyleIdx="0" presStyleCnt="4"/>
      <dgm:spPr/>
    </dgm:pt>
    <dgm:pt modelId="{A60EAEF5-65CE-432D-980A-D4B747E576BF}" type="pres">
      <dgm:prSet presAssocID="{E693B7CE-2400-4B7C-A44B-3FDD13A49D4E}" presName="child" presStyleLbl="alignAccFollowNode1" presStyleIdx="0" presStyleCnt="4" custLinFactNeighborX="-472" custLinFactNeighborY="-2871">
        <dgm:presLayoutVars>
          <dgm:chMax val="0"/>
          <dgm:bulletEnabled val="1"/>
        </dgm:presLayoutVars>
      </dgm:prSet>
      <dgm:spPr/>
    </dgm:pt>
    <dgm:pt modelId="{E6104B4F-6702-41C8-BDB5-2440B8E4F79D}" type="pres">
      <dgm:prSet presAssocID="{692FC5F2-EF26-4FD2-9612-369B06FF4E22}" presName="sibTrans" presStyleLbl="sibTrans2D1" presStyleIdx="1" presStyleCnt="4"/>
      <dgm:spPr/>
    </dgm:pt>
    <dgm:pt modelId="{BF74DAAA-5DCD-476F-A01A-CF1E0C76CC36}" type="pres">
      <dgm:prSet presAssocID="{283D365A-192F-4875-8729-C2CF8A57D8C9}" presName="child" presStyleLbl="alignAccFollowNode1" presStyleIdx="1" presStyleCnt="4" custLinFactNeighborX="1829" custLinFactNeighborY="-21075">
        <dgm:presLayoutVars>
          <dgm:chMax val="0"/>
          <dgm:bulletEnabled val="1"/>
        </dgm:presLayoutVars>
      </dgm:prSet>
      <dgm:spPr/>
    </dgm:pt>
    <dgm:pt modelId="{3F668D6B-213A-4C46-8D24-2BD6F30F11F9}" type="pres">
      <dgm:prSet presAssocID="{ACADD086-B8BF-46AA-B0C8-61A0B9587ECA}" presName="hSp" presStyleCnt="0"/>
      <dgm:spPr/>
    </dgm:pt>
    <dgm:pt modelId="{4577147E-9593-4A84-8D72-241F054DFD59}" type="pres">
      <dgm:prSet presAssocID="{AA479A75-75ED-4C03-947E-86011319B77D}" presName="vertFlow" presStyleCnt="0"/>
      <dgm:spPr/>
    </dgm:pt>
    <dgm:pt modelId="{5F5C3262-661B-4570-816A-021B387B0462}" type="pres">
      <dgm:prSet presAssocID="{AA479A75-75ED-4C03-947E-86011319B77D}" presName="header" presStyleLbl="node1" presStyleIdx="1" presStyleCnt="2"/>
      <dgm:spPr/>
    </dgm:pt>
    <dgm:pt modelId="{7B670B2C-E70E-4300-A75D-4DF4A861DAA5}" type="pres">
      <dgm:prSet presAssocID="{964EF0F8-20DA-495F-9C25-D2CAEFF38551}" presName="parTrans" presStyleLbl="sibTrans2D1" presStyleIdx="2" presStyleCnt="4"/>
      <dgm:spPr/>
    </dgm:pt>
    <dgm:pt modelId="{372F60EA-815E-494A-9B12-529C5CE19656}" type="pres">
      <dgm:prSet presAssocID="{2A852E54-AA84-4635-8FE9-497D8B62528B}" presName="child" presStyleLbl="alignAccFollowNode1" presStyleIdx="2" presStyleCnt="4">
        <dgm:presLayoutVars>
          <dgm:chMax val="0"/>
          <dgm:bulletEnabled val="1"/>
        </dgm:presLayoutVars>
      </dgm:prSet>
      <dgm:spPr/>
    </dgm:pt>
    <dgm:pt modelId="{602869F9-A474-4791-824A-94D33950EEFB}" type="pres">
      <dgm:prSet presAssocID="{8FA8ECA9-FE37-4C0E-B231-886CCE1B9535}" presName="sibTrans" presStyleLbl="sibTrans2D1" presStyleIdx="3" presStyleCnt="4"/>
      <dgm:spPr/>
    </dgm:pt>
    <dgm:pt modelId="{9F895D1C-48CB-4F7B-8AF0-22F9A8927324}" type="pres">
      <dgm:prSet presAssocID="{1CC4A4DE-3651-43D6-A72C-A43271B81F11}" presName="child" presStyleLbl="alignAccFollowNode1" presStyleIdx="3" presStyleCnt="4">
        <dgm:presLayoutVars>
          <dgm:chMax val="0"/>
          <dgm:bulletEnabled val="1"/>
        </dgm:presLayoutVars>
      </dgm:prSet>
      <dgm:spPr/>
    </dgm:pt>
  </dgm:ptLst>
  <dgm:cxnLst>
    <dgm:cxn modelId="{8CB85716-2AF3-4EA4-9AAA-8F2446CC6BDE}" type="presOf" srcId="{E693B7CE-2400-4B7C-A44B-3FDD13A49D4E}" destId="{A60EAEF5-65CE-432D-980A-D4B747E576BF}" srcOrd="0" destOrd="0" presId="urn:microsoft.com/office/officeart/2005/8/layout/lProcess1"/>
    <dgm:cxn modelId="{3DAC451D-C1E0-4730-BF3D-0E7CC4148B30}" type="presOf" srcId="{964EF0F8-20DA-495F-9C25-D2CAEFF38551}" destId="{7B670B2C-E70E-4300-A75D-4DF4A861DAA5}" srcOrd="0" destOrd="0" presId="urn:microsoft.com/office/officeart/2005/8/layout/lProcess1"/>
    <dgm:cxn modelId="{97B2155B-F850-49D5-A643-D792689D1232}" type="presOf" srcId="{07A8897A-0BB8-4568-AA52-9A7CF83DFE82}" destId="{F68F7F2E-5475-4771-BAEA-1EFFCA6BE993}" srcOrd="0" destOrd="0" presId="urn:microsoft.com/office/officeart/2005/8/layout/lProcess1"/>
    <dgm:cxn modelId="{49C1E05D-51A5-4184-B253-21BFE68D4777}" srcId="{ACADD086-B8BF-46AA-B0C8-61A0B9587ECA}" destId="{E693B7CE-2400-4B7C-A44B-3FDD13A49D4E}" srcOrd="0" destOrd="0" parTransId="{275C6ABF-8F50-4B3B-A865-C67D263C59CB}" sibTransId="{692FC5F2-EF26-4FD2-9612-369B06FF4E22}"/>
    <dgm:cxn modelId="{1A0A495E-4AF9-4417-A542-AB9AF659AA84}" type="presOf" srcId="{1CC4A4DE-3651-43D6-A72C-A43271B81F11}" destId="{9F895D1C-48CB-4F7B-8AF0-22F9A8927324}" srcOrd="0" destOrd="0" presId="urn:microsoft.com/office/officeart/2005/8/layout/lProcess1"/>
    <dgm:cxn modelId="{4E541A4E-683E-4EE5-A4F6-711A4A80E6B2}" type="presOf" srcId="{692FC5F2-EF26-4FD2-9612-369B06FF4E22}" destId="{E6104B4F-6702-41C8-BDB5-2440B8E4F79D}" srcOrd="0" destOrd="0" presId="urn:microsoft.com/office/officeart/2005/8/layout/lProcess1"/>
    <dgm:cxn modelId="{CDE5E84E-D53D-430E-B5A2-92EC42286218}" srcId="{07A8897A-0BB8-4568-AA52-9A7CF83DFE82}" destId="{AA479A75-75ED-4C03-947E-86011319B77D}" srcOrd="1" destOrd="0" parTransId="{ABD1F057-F3AC-4775-8E52-9DA545EB4577}" sibTransId="{F7543C29-A8E9-4D30-94AB-4539AE5EA717}"/>
    <dgm:cxn modelId="{3C07814F-6783-4DDC-A49A-9E680290A031}" type="presOf" srcId="{AA479A75-75ED-4C03-947E-86011319B77D}" destId="{5F5C3262-661B-4570-816A-021B387B0462}" srcOrd="0" destOrd="0" presId="urn:microsoft.com/office/officeart/2005/8/layout/lProcess1"/>
    <dgm:cxn modelId="{C666E874-A90A-4A2F-BF6A-7ED18A51DCCD}" srcId="{AA479A75-75ED-4C03-947E-86011319B77D}" destId="{2A852E54-AA84-4635-8FE9-497D8B62528B}" srcOrd="0" destOrd="0" parTransId="{964EF0F8-20DA-495F-9C25-D2CAEFF38551}" sibTransId="{8FA8ECA9-FE37-4C0E-B231-886CCE1B9535}"/>
    <dgm:cxn modelId="{39458257-38C2-487D-95B2-FB596BB03DE6}" type="presOf" srcId="{8FA8ECA9-FE37-4C0E-B231-886CCE1B9535}" destId="{602869F9-A474-4791-824A-94D33950EEFB}" srcOrd="0" destOrd="0" presId="urn:microsoft.com/office/officeart/2005/8/layout/lProcess1"/>
    <dgm:cxn modelId="{3693BC7E-5FB0-4EA7-98AC-658FDE835E14}" type="presOf" srcId="{283D365A-192F-4875-8729-C2CF8A57D8C9}" destId="{BF74DAAA-5DCD-476F-A01A-CF1E0C76CC36}" srcOrd="0" destOrd="0" presId="urn:microsoft.com/office/officeart/2005/8/layout/lProcess1"/>
    <dgm:cxn modelId="{C2A2708B-F838-481E-A92E-00797F5ED885}" srcId="{ACADD086-B8BF-46AA-B0C8-61A0B9587ECA}" destId="{283D365A-192F-4875-8729-C2CF8A57D8C9}" srcOrd="1" destOrd="0" parTransId="{A0106CDF-3028-4353-BD50-185FC6C08FF6}" sibTransId="{FDFA30A7-9B9B-47A6-AF96-FCB5EF9D643E}"/>
    <dgm:cxn modelId="{C47514A8-5D96-45A7-BC22-E42E2EC6B396}" srcId="{07A8897A-0BB8-4568-AA52-9A7CF83DFE82}" destId="{ACADD086-B8BF-46AA-B0C8-61A0B9587ECA}" srcOrd="0" destOrd="0" parTransId="{A1CD55A1-EAE4-4696-99EC-E03B949742FD}" sibTransId="{8AB423C4-569D-4D16-9664-EABCE1AA6EC0}"/>
    <dgm:cxn modelId="{580F09AC-7060-44E8-93E5-EC2982595186}" srcId="{AA479A75-75ED-4C03-947E-86011319B77D}" destId="{1CC4A4DE-3651-43D6-A72C-A43271B81F11}" srcOrd="1" destOrd="0" parTransId="{F9B2BBD4-FEDE-400E-B476-F8728265642C}" sibTransId="{729021EF-D2DF-4153-8895-60104E15FBE1}"/>
    <dgm:cxn modelId="{D26550C3-BFCD-4F64-93F8-034E50B8C29F}" type="presOf" srcId="{ACADD086-B8BF-46AA-B0C8-61A0B9587ECA}" destId="{8ADDE757-52E6-4CAA-8719-0C64056386CE}" srcOrd="0" destOrd="0" presId="urn:microsoft.com/office/officeart/2005/8/layout/lProcess1"/>
    <dgm:cxn modelId="{AF1D7DC6-45C7-4A86-88E5-762708F153E2}" type="presOf" srcId="{275C6ABF-8F50-4B3B-A865-C67D263C59CB}" destId="{B9DB69B4-1EBE-4EAD-836C-5672129D0149}" srcOrd="0" destOrd="0" presId="urn:microsoft.com/office/officeart/2005/8/layout/lProcess1"/>
    <dgm:cxn modelId="{7F1B2EE0-2285-468A-B281-43108152739D}" type="presOf" srcId="{2A852E54-AA84-4635-8FE9-497D8B62528B}" destId="{372F60EA-815E-494A-9B12-529C5CE19656}" srcOrd="0" destOrd="0" presId="urn:microsoft.com/office/officeart/2005/8/layout/lProcess1"/>
    <dgm:cxn modelId="{024D89C7-E886-4D79-88EA-15B2FAEBFFD8}" type="presParOf" srcId="{F68F7F2E-5475-4771-BAEA-1EFFCA6BE993}" destId="{C2C4D323-7B0B-4459-BB80-9540783B43F2}" srcOrd="0" destOrd="0" presId="urn:microsoft.com/office/officeart/2005/8/layout/lProcess1"/>
    <dgm:cxn modelId="{4FF5F61E-5F94-4826-B714-8BADE44598F1}" type="presParOf" srcId="{C2C4D323-7B0B-4459-BB80-9540783B43F2}" destId="{8ADDE757-52E6-4CAA-8719-0C64056386CE}" srcOrd="0" destOrd="0" presId="urn:microsoft.com/office/officeart/2005/8/layout/lProcess1"/>
    <dgm:cxn modelId="{F7626963-15C8-4EDB-9473-31399D423411}" type="presParOf" srcId="{C2C4D323-7B0B-4459-BB80-9540783B43F2}" destId="{B9DB69B4-1EBE-4EAD-836C-5672129D0149}" srcOrd="1" destOrd="0" presId="urn:microsoft.com/office/officeart/2005/8/layout/lProcess1"/>
    <dgm:cxn modelId="{2A0DA41D-77BE-40D5-BF39-25F4F03E57CD}" type="presParOf" srcId="{C2C4D323-7B0B-4459-BB80-9540783B43F2}" destId="{A60EAEF5-65CE-432D-980A-D4B747E576BF}" srcOrd="2" destOrd="0" presId="urn:microsoft.com/office/officeart/2005/8/layout/lProcess1"/>
    <dgm:cxn modelId="{9CC33809-4762-45C4-B99F-3795C6410156}" type="presParOf" srcId="{C2C4D323-7B0B-4459-BB80-9540783B43F2}" destId="{E6104B4F-6702-41C8-BDB5-2440B8E4F79D}" srcOrd="3" destOrd="0" presId="urn:microsoft.com/office/officeart/2005/8/layout/lProcess1"/>
    <dgm:cxn modelId="{720701D8-EEBE-42CF-B854-74C0DFA5F4DF}" type="presParOf" srcId="{C2C4D323-7B0B-4459-BB80-9540783B43F2}" destId="{BF74DAAA-5DCD-476F-A01A-CF1E0C76CC36}" srcOrd="4" destOrd="0" presId="urn:microsoft.com/office/officeart/2005/8/layout/lProcess1"/>
    <dgm:cxn modelId="{0A90E515-53F8-4C82-A8B4-7E443D9BE190}" type="presParOf" srcId="{F68F7F2E-5475-4771-BAEA-1EFFCA6BE993}" destId="{3F668D6B-213A-4C46-8D24-2BD6F30F11F9}" srcOrd="1" destOrd="0" presId="urn:microsoft.com/office/officeart/2005/8/layout/lProcess1"/>
    <dgm:cxn modelId="{79B006E8-EE17-4E91-A058-4DBAE1E0000E}" type="presParOf" srcId="{F68F7F2E-5475-4771-BAEA-1EFFCA6BE993}" destId="{4577147E-9593-4A84-8D72-241F054DFD59}" srcOrd="2" destOrd="0" presId="urn:microsoft.com/office/officeart/2005/8/layout/lProcess1"/>
    <dgm:cxn modelId="{8F7CFFF4-5818-471D-8CF4-CCB4A28E5926}" type="presParOf" srcId="{4577147E-9593-4A84-8D72-241F054DFD59}" destId="{5F5C3262-661B-4570-816A-021B387B0462}" srcOrd="0" destOrd="0" presId="urn:microsoft.com/office/officeart/2005/8/layout/lProcess1"/>
    <dgm:cxn modelId="{A9AE9DE0-3DD8-4F3D-A34E-41167DE8FC5D}" type="presParOf" srcId="{4577147E-9593-4A84-8D72-241F054DFD59}" destId="{7B670B2C-E70E-4300-A75D-4DF4A861DAA5}" srcOrd="1" destOrd="0" presId="urn:microsoft.com/office/officeart/2005/8/layout/lProcess1"/>
    <dgm:cxn modelId="{2C43710C-BD18-4998-8B2E-52E00BD73DB8}" type="presParOf" srcId="{4577147E-9593-4A84-8D72-241F054DFD59}" destId="{372F60EA-815E-494A-9B12-529C5CE19656}" srcOrd="2" destOrd="0" presId="urn:microsoft.com/office/officeart/2005/8/layout/lProcess1"/>
    <dgm:cxn modelId="{79D323DF-4D0B-407D-A423-6B8BCDC27500}" type="presParOf" srcId="{4577147E-9593-4A84-8D72-241F054DFD59}" destId="{602869F9-A474-4791-824A-94D33950EEFB}" srcOrd="3" destOrd="0" presId="urn:microsoft.com/office/officeart/2005/8/layout/lProcess1"/>
    <dgm:cxn modelId="{3546ED11-73D4-4406-9F92-0672ACD3D59B}" type="presParOf" srcId="{4577147E-9593-4A84-8D72-241F054DFD59}" destId="{9F895D1C-48CB-4F7B-8AF0-22F9A8927324}"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A8897A-0BB8-4568-AA52-9A7CF83DFE82}" type="doc">
      <dgm:prSet loTypeId="urn:microsoft.com/office/officeart/2005/8/layout/lProcess1" loCatId="process" qsTypeId="urn:microsoft.com/office/officeart/2005/8/quickstyle/simple1" qsCatId="simple" csTypeId="urn:microsoft.com/office/officeart/2005/8/colors/accent1_3" csCatId="accent1" phldr="1"/>
      <dgm:spPr/>
      <dgm:t>
        <a:bodyPr/>
        <a:lstStyle/>
        <a:p>
          <a:endParaRPr lang="lt-LT"/>
        </a:p>
      </dgm:t>
    </dgm:pt>
    <dgm:pt modelId="{ACADD086-B8BF-46AA-B0C8-61A0B9587ECA}">
      <dgm:prSet phldrT="[Tekstas]" custT="1"/>
      <dgm:spPr>
        <a:solidFill>
          <a:schemeClr val="accent1">
            <a:shade val="80000"/>
            <a:hueOff val="0"/>
            <a:satOff val="0"/>
            <a:lumOff val="0"/>
            <a:alpha val="90000"/>
          </a:schemeClr>
        </a:solidFill>
        <a:ln w="25400">
          <a:solidFill>
            <a:schemeClr val="bg1"/>
          </a:solidFill>
        </a:ln>
      </dgm:spPr>
      <dgm:t>
        <a:bodyPr/>
        <a:lstStyle/>
        <a:p>
          <a:pPr algn="ctr"/>
          <a:r>
            <a:rPr lang="lt-LT" sz="1800" b="1" dirty="0">
              <a:solidFill>
                <a:schemeClr val="accent5"/>
              </a:solidFill>
              <a:latin typeface="DM Sans" pitchFamily="2" charset="-70"/>
            </a:rPr>
            <a:t>Rodikliai</a:t>
          </a:r>
        </a:p>
      </dgm:t>
    </dgm:pt>
    <dgm:pt modelId="{A1CD55A1-EAE4-4696-99EC-E03B949742FD}" type="parTrans" cxnId="{C47514A8-5D96-45A7-BC22-E42E2EC6B396}">
      <dgm:prSet/>
      <dgm:spPr/>
      <dgm:t>
        <a:bodyPr/>
        <a:lstStyle/>
        <a:p>
          <a:endParaRPr lang="lt-LT" sz="1800" b="1">
            <a:latin typeface="DM Sans" pitchFamily="2" charset="-70"/>
          </a:endParaRPr>
        </a:p>
      </dgm:t>
    </dgm:pt>
    <dgm:pt modelId="{8AB423C4-569D-4D16-9664-EABCE1AA6EC0}" type="sibTrans" cxnId="{C47514A8-5D96-45A7-BC22-E42E2EC6B396}">
      <dgm:prSet/>
      <dgm:spPr/>
      <dgm:t>
        <a:bodyPr/>
        <a:lstStyle/>
        <a:p>
          <a:endParaRPr lang="lt-LT" sz="1800" b="1">
            <a:latin typeface="DM Sans" pitchFamily="2" charset="-70"/>
          </a:endParaRPr>
        </a:p>
      </dgm:t>
    </dgm:pt>
    <dgm:pt modelId="{E693B7CE-2400-4B7C-A44B-3FDD13A49D4E}">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Įmonės, kurioms teikiama parama skaitmeninėms technologijoms ir sprendimams kurti, iš jų: mažos ir labai mažos</a:t>
          </a:r>
        </a:p>
      </dgm:t>
    </dgm:pt>
    <dgm:pt modelId="{275C6ABF-8F50-4B3B-A865-C67D263C59CB}" type="parTrans" cxnId="{49C1E05D-51A5-4184-B253-21BFE68D4777}">
      <dgm:prSet/>
      <dgm:spPr/>
      <dgm:t>
        <a:bodyPr/>
        <a:lstStyle/>
        <a:p>
          <a:endParaRPr lang="lt-LT" sz="1800" b="1">
            <a:latin typeface="DM Sans" pitchFamily="2" charset="-70"/>
          </a:endParaRPr>
        </a:p>
      </dgm:t>
    </dgm:pt>
    <dgm:pt modelId="{692FC5F2-EF26-4FD2-9612-369B06FF4E22}" type="sibTrans" cxnId="{49C1E05D-51A5-4184-B253-21BFE68D4777}">
      <dgm:prSet/>
      <dgm:spPr/>
      <dgm:t>
        <a:bodyPr/>
        <a:lstStyle/>
        <a:p>
          <a:endParaRPr lang="lt-LT" sz="1800" b="1">
            <a:latin typeface="DM Sans" pitchFamily="2" charset="-70"/>
          </a:endParaRPr>
        </a:p>
      </dgm:t>
    </dgm:pt>
    <dgm:pt modelId="{283D365A-192F-4875-8729-C2CF8A57D8C9}">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Įmonės, kurioms teikiama parama skaitmeninėms technologijoms ir sprendimams kurti, iš jų vidutinėms įmonėms</a:t>
          </a:r>
        </a:p>
      </dgm:t>
    </dgm:pt>
    <dgm:pt modelId="{A0106CDF-3028-4353-BD50-185FC6C08FF6}" type="parTrans" cxnId="{C2A2708B-F838-481E-A92E-00797F5ED885}">
      <dgm:prSet/>
      <dgm:spPr/>
      <dgm:t>
        <a:bodyPr/>
        <a:lstStyle/>
        <a:p>
          <a:endParaRPr lang="lt-LT" sz="1800" b="1">
            <a:latin typeface="DM Sans" pitchFamily="2" charset="-70"/>
          </a:endParaRPr>
        </a:p>
      </dgm:t>
    </dgm:pt>
    <dgm:pt modelId="{FDFA30A7-9B9B-47A6-AF96-FCB5EF9D643E}" type="sibTrans" cxnId="{C2A2708B-F838-481E-A92E-00797F5ED885}">
      <dgm:prSet/>
      <dgm:spPr/>
      <dgm:t>
        <a:bodyPr/>
        <a:lstStyle/>
        <a:p>
          <a:endParaRPr lang="lt-LT" sz="1800" b="1">
            <a:latin typeface="DM Sans" pitchFamily="2" charset="-70"/>
          </a:endParaRPr>
        </a:p>
      </dgm:t>
    </dgm:pt>
    <dgm:pt modelId="{AA479A75-75ED-4C03-947E-86011319B77D}">
      <dgm:prSet phldrT="[Tekstas]" custT="1"/>
      <dgm:spPr>
        <a:solidFill>
          <a:schemeClr val="accent1">
            <a:alpha val="60000"/>
          </a:schemeClr>
        </a:solidFill>
        <a:ln w="25400">
          <a:solidFill>
            <a:schemeClr val="bg1"/>
          </a:solidFill>
        </a:ln>
      </dgm:spPr>
      <dgm:t>
        <a:bodyPr/>
        <a:lstStyle/>
        <a:p>
          <a:r>
            <a:rPr lang="lt-LT" sz="1800" b="1" dirty="0">
              <a:solidFill>
                <a:schemeClr val="accent5"/>
              </a:solidFill>
              <a:latin typeface="DM Sans" pitchFamily="2" charset="-70"/>
            </a:rPr>
            <a:t>Atsiskaitymas</a:t>
          </a:r>
        </a:p>
      </dgm:t>
    </dgm:pt>
    <dgm:pt modelId="{ABD1F057-F3AC-4775-8E52-9DA545EB4577}" type="parTrans" cxnId="{CDE5E84E-D53D-430E-B5A2-92EC42286218}">
      <dgm:prSet/>
      <dgm:spPr/>
      <dgm:t>
        <a:bodyPr/>
        <a:lstStyle/>
        <a:p>
          <a:endParaRPr lang="lt-LT" sz="1800" b="1">
            <a:latin typeface="DM Sans" pitchFamily="2" charset="-70"/>
          </a:endParaRPr>
        </a:p>
      </dgm:t>
    </dgm:pt>
    <dgm:pt modelId="{F7543C29-A8E9-4D30-94AB-4539AE5EA717}" type="sibTrans" cxnId="{CDE5E84E-D53D-430E-B5A2-92EC42286218}">
      <dgm:prSet/>
      <dgm:spPr/>
      <dgm:t>
        <a:bodyPr/>
        <a:lstStyle/>
        <a:p>
          <a:endParaRPr lang="lt-LT" sz="1800" b="1">
            <a:latin typeface="DM Sans" pitchFamily="2" charset="-70"/>
          </a:endParaRPr>
        </a:p>
      </dgm:t>
    </dgm:pt>
    <dgm:pt modelId="{2A852E54-AA84-4635-8FE9-497D8B62528B}">
      <dgm:prSet phldrT="[Tekstas]" custT="1"/>
      <dgm:spPr>
        <a:ln w="25400">
          <a:solidFill>
            <a:schemeClr val="accent2">
              <a:alpha val="90000"/>
            </a:schemeClr>
          </a:solidFill>
        </a:ln>
      </dgm:spPr>
      <dgm:t>
        <a:bodyPr anchor="ctr" anchorCtr="0"/>
        <a:lstStyle/>
        <a:p>
          <a:r>
            <a:rPr lang="lt-LT" sz="1800" b="0" kern="1200" dirty="0">
              <a:solidFill>
                <a:schemeClr val="accent1"/>
              </a:solidFill>
              <a:latin typeface="DM Sans" pitchFamily="2" charset="-70"/>
            </a:rPr>
            <a:t>Atsiskaitoma po projekto veiklų įgyvendinimo, pateikus galutinę </a:t>
          </a:r>
          <a:r>
            <a:rPr lang="lt-LT" sz="1800" b="0" kern="1200" dirty="0">
              <a:solidFill>
                <a:srgbClr val="092D67"/>
              </a:solidFill>
              <a:latin typeface="DM Sans" pitchFamily="2" charset="-70"/>
              <a:ea typeface="+mn-ea"/>
              <a:cs typeface="+mn-cs"/>
            </a:rPr>
            <a:t>ataskaitą 2027 m. IV ketvirtis</a:t>
          </a:r>
        </a:p>
      </dgm:t>
    </dgm:pt>
    <dgm:pt modelId="{964EF0F8-20DA-495F-9C25-D2CAEFF38551}" type="parTrans" cxnId="{C666E874-A90A-4A2F-BF6A-7ED18A51DCCD}">
      <dgm:prSet/>
      <dgm:spPr/>
      <dgm:t>
        <a:bodyPr/>
        <a:lstStyle/>
        <a:p>
          <a:endParaRPr lang="lt-LT" sz="1800" b="1">
            <a:latin typeface="DM Sans" pitchFamily="2" charset="-70"/>
          </a:endParaRPr>
        </a:p>
      </dgm:t>
    </dgm:pt>
    <dgm:pt modelId="{8FA8ECA9-FE37-4C0E-B231-886CCE1B9535}" type="sibTrans" cxnId="{C666E874-A90A-4A2F-BF6A-7ED18A51DCCD}">
      <dgm:prSet/>
      <dgm:spPr/>
      <dgm:t>
        <a:bodyPr/>
        <a:lstStyle/>
        <a:p>
          <a:endParaRPr lang="lt-LT" sz="1800" b="1">
            <a:latin typeface="DM Sans" pitchFamily="2" charset="-70"/>
          </a:endParaRPr>
        </a:p>
      </dgm:t>
    </dgm:pt>
    <dgm:pt modelId="{1CC4A4DE-3651-43D6-A72C-A43271B81F11}">
      <dgm:prSet phldrT="[Tekstas]" custT="1"/>
      <dgm:spPr>
        <a:ln w="25400">
          <a:solidFill>
            <a:schemeClr val="accent2">
              <a:alpha val="90000"/>
            </a:schemeClr>
          </a:solidFill>
        </a:ln>
      </dgm:spPr>
      <dgm:t>
        <a:bodyPr/>
        <a:lstStyle/>
        <a:p>
          <a:r>
            <a:rPr lang="lt-LT" sz="1800" b="0" kern="1200" dirty="0">
              <a:solidFill>
                <a:srgbClr val="092D67"/>
              </a:solidFill>
              <a:latin typeface="DM Sans" pitchFamily="2" charset="-70"/>
              <a:ea typeface="+mn-ea"/>
              <a:cs typeface="+mn-cs"/>
            </a:rPr>
            <a:t>Atsiskaitoma po projekto veiklų įgyvendinimo, pateikus galutinę ataskaitą 2027 m. IV ketvirtis</a:t>
          </a:r>
        </a:p>
      </dgm:t>
    </dgm:pt>
    <dgm:pt modelId="{F9B2BBD4-FEDE-400E-B476-F8728265642C}" type="parTrans" cxnId="{580F09AC-7060-44E8-93E5-EC2982595186}">
      <dgm:prSet/>
      <dgm:spPr/>
      <dgm:t>
        <a:bodyPr/>
        <a:lstStyle/>
        <a:p>
          <a:endParaRPr lang="lt-LT" sz="1800" b="1">
            <a:latin typeface="DM Sans" pitchFamily="2" charset="-70"/>
          </a:endParaRPr>
        </a:p>
      </dgm:t>
    </dgm:pt>
    <dgm:pt modelId="{729021EF-D2DF-4153-8895-60104E15FBE1}" type="sibTrans" cxnId="{580F09AC-7060-44E8-93E5-EC2982595186}">
      <dgm:prSet/>
      <dgm:spPr/>
      <dgm:t>
        <a:bodyPr/>
        <a:lstStyle/>
        <a:p>
          <a:endParaRPr lang="lt-LT" sz="1800" b="1">
            <a:latin typeface="DM Sans" pitchFamily="2" charset="-70"/>
          </a:endParaRPr>
        </a:p>
      </dgm:t>
    </dgm:pt>
    <dgm:pt modelId="{F68F7F2E-5475-4771-BAEA-1EFFCA6BE993}" type="pres">
      <dgm:prSet presAssocID="{07A8897A-0BB8-4568-AA52-9A7CF83DFE82}" presName="Name0" presStyleCnt="0">
        <dgm:presLayoutVars>
          <dgm:dir/>
          <dgm:animLvl val="lvl"/>
          <dgm:resizeHandles val="exact"/>
        </dgm:presLayoutVars>
      </dgm:prSet>
      <dgm:spPr/>
    </dgm:pt>
    <dgm:pt modelId="{C2C4D323-7B0B-4459-BB80-9540783B43F2}" type="pres">
      <dgm:prSet presAssocID="{ACADD086-B8BF-46AA-B0C8-61A0B9587ECA}" presName="vertFlow" presStyleCnt="0"/>
      <dgm:spPr/>
    </dgm:pt>
    <dgm:pt modelId="{8ADDE757-52E6-4CAA-8719-0C64056386CE}" type="pres">
      <dgm:prSet presAssocID="{ACADD086-B8BF-46AA-B0C8-61A0B9587ECA}" presName="header" presStyleLbl="node1" presStyleIdx="0" presStyleCnt="2"/>
      <dgm:spPr/>
    </dgm:pt>
    <dgm:pt modelId="{B9DB69B4-1EBE-4EAD-836C-5672129D0149}" type="pres">
      <dgm:prSet presAssocID="{275C6ABF-8F50-4B3B-A865-C67D263C59CB}" presName="parTrans" presStyleLbl="sibTrans2D1" presStyleIdx="0" presStyleCnt="4"/>
      <dgm:spPr/>
    </dgm:pt>
    <dgm:pt modelId="{A60EAEF5-65CE-432D-980A-D4B747E576BF}" type="pres">
      <dgm:prSet presAssocID="{E693B7CE-2400-4B7C-A44B-3FDD13A49D4E}" presName="child" presStyleLbl="alignAccFollowNode1" presStyleIdx="0" presStyleCnt="4">
        <dgm:presLayoutVars>
          <dgm:chMax val="0"/>
          <dgm:bulletEnabled val="1"/>
        </dgm:presLayoutVars>
      </dgm:prSet>
      <dgm:spPr/>
    </dgm:pt>
    <dgm:pt modelId="{E6104B4F-6702-41C8-BDB5-2440B8E4F79D}" type="pres">
      <dgm:prSet presAssocID="{692FC5F2-EF26-4FD2-9612-369B06FF4E22}" presName="sibTrans" presStyleLbl="sibTrans2D1" presStyleIdx="1" presStyleCnt="4"/>
      <dgm:spPr/>
    </dgm:pt>
    <dgm:pt modelId="{BF74DAAA-5DCD-476F-A01A-CF1E0C76CC36}" type="pres">
      <dgm:prSet presAssocID="{283D365A-192F-4875-8729-C2CF8A57D8C9}" presName="child" presStyleLbl="alignAccFollowNode1" presStyleIdx="1" presStyleCnt="4" custLinFactNeighborX="1829" custLinFactNeighborY="-21075">
        <dgm:presLayoutVars>
          <dgm:chMax val="0"/>
          <dgm:bulletEnabled val="1"/>
        </dgm:presLayoutVars>
      </dgm:prSet>
      <dgm:spPr/>
    </dgm:pt>
    <dgm:pt modelId="{3F668D6B-213A-4C46-8D24-2BD6F30F11F9}" type="pres">
      <dgm:prSet presAssocID="{ACADD086-B8BF-46AA-B0C8-61A0B9587ECA}" presName="hSp" presStyleCnt="0"/>
      <dgm:spPr/>
    </dgm:pt>
    <dgm:pt modelId="{4577147E-9593-4A84-8D72-241F054DFD59}" type="pres">
      <dgm:prSet presAssocID="{AA479A75-75ED-4C03-947E-86011319B77D}" presName="vertFlow" presStyleCnt="0"/>
      <dgm:spPr/>
    </dgm:pt>
    <dgm:pt modelId="{5F5C3262-661B-4570-816A-021B387B0462}" type="pres">
      <dgm:prSet presAssocID="{AA479A75-75ED-4C03-947E-86011319B77D}" presName="header" presStyleLbl="node1" presStyleIdx="1" presStyleCnt="2"/>
      <dgm:spPr/>
    </dgm:pt>
    <dgm:pt modelId="{7B670B2C-E70E-4300-A75D-4DF4A861DAA5}" type="pres">
      <dgm:prSet presAssocID="{964EF0F8-20DA-495F-9C25-D2CAEFF38551}" presName="parTrans" presStyleLbl="sibTrans2D1" presStyleIdx="2" presStyleCnt="4"/>
      <dgm:spPr/>
    </dgm:pt>
    <dgm:pt modelId="{372F60EA-815E-494A-9B12-529C5CE19656}" type="pres">
      <dgm:prSet presAssocID="{2A852E54-AA84-4635-8FE9-497D8B62528B}" presName="child" presStyleLbl="alignAccFollowNode1" presStyleIdx="2" presStyleCnt="4">
        <dgm:presLayoutVars>
          <dgm:chMax val="0"/>
          <dgm:bulletEnabled val="1"/>
        </dgm:presLayoutVars>
      </dgm:prSet>
      <dgm:spPr/>
    </dgm:pt>
    <dgm:pt modelId="{602869F9-A474-4791-824A-94D33950EEFB}" type="pres">
      <dgm:prSet presAssocID="{8FA8ECA9-FE37-4C0E-B231-886CCE1B9535}" presName="sibTrans" presStyleLbl="sibTrans2D1" presStyleIdx="3" presStyleCnt="4"/>
      <dgm:spPr/>
    </dgm:pt>
    <dgm:pt modelId="{9F895D1C-48CB-4F7B-8AF0-22F9A8927324}" type="pres">
      <dgm:prSet presAssocID="{1CC4A4DE-3651-43D6-A72C-A43271B81F11}" presName="child" presStyleLbl="alignAccFollowNode1" presStyleIdx="3" presStyleCnt="4">
        <dgm:presLayoutVars>
          <dgm:chMax val="0"/>
          <dgm:bulletEnabled val="1"/>
        </dgm:presLayoutVars>
      </dgm:prSet>
      <dgm:spPr/>
    </dgm:pt>
  </dgm:ptLst>
  <dgm:cxnLst>
    <dgm:cxn modelId="{8CB85716-2AF3-4EA4-9AAA-8F2446CC6BDE}" type="presOf" srcId="{E693B7CE-2400-4B7C-A44B-3FDD13A49D4E}" destId="{A60EAEF5-65CE-432D-980A-D4B747E576BF}" srcOrd="0" destOrd="0" presId="urn:microsoft.com/office/officeart/2005/8/layout/lProcess1"/>
    <dgm:cxn modelId="{3DAC451D-C1E0-4730-BF3D-0E7CC4148B30}" type="presOf" srcId="{964EF0F8-20DA-495F-9C25-D2CAEFF38551}" destId="{7B670B2C-E70E-4300-A75D-4DF4A861DAA5}" srcOrd="0" destOrd="0" presId="urn:microsoft.com/office/officeart/2005/8/layout/lProcess1"/>
    <dgm:cxn modelId="{97B2155B-F850-49D5-A643-D792689D1232}" type="presOf" srcId="{07A8897A-0BB8-4568-AA52-9A7CF83DFE82}" destId="{F68F7F2E-5475-4771-BAEA-1EFFCA6BE993}" srcOrd="0" destOrd="0" presId="urn:microsoft.com/office/officeart/2005/8/layout/lProcess1"/>
    <dgm:cxn modelId="{49C1E05D-51A5-4184-B253-21BFE68D4777}" srcId="{ACADD086-B8BF-46AA-B0C8-61A0B9587ECA}" destId="{E693B7CE-2400-4B7C-A44B-3FDD13A49D4E}" srcOrd="0" destOrd="0" parTransId="{275C6ABF-8F50-4B3B-A865-C67D263C59CB}" sibTransId="{692FC5F2-EF26-4FD2-9612-369B06FF4E22}"/>
    <dgm:cxn modelId="{1A0A495E-4AF9-4417-A542-AB9AF659AA84}" type="presOf" srcId="{1CC4A4DE-3651-43D6-A72C-A43271B81F11}" destId="{9F895D1C-48CB-4F7B-8AF0-22F9A8927324}" srcOrd="0" destOrd="0" presId="urn:microsoft.com/office/officeart/2005/8/layout/lProcess1"/>
    <dgm:cxn modelId="{4E541A4E-683E-4EE5-A4F6-711A4A80E6B2}" type="presOf" srcId="{692FC5F2-EF26-4FD2-9612-369B06FF4E22}" destId="{E6104B4F-6702-41C8-BDB5-2440B8E4F79D}" srcOrd="0" destOrd="0" presId="urn:microsoft.com/office/officeart/2005/8/layout/lProcess1"/>
    <dgm:cxn modelId="{CDE5E84E-D53D-430E-B5A2-92EC42286218}" srcId="{07A8897A-0BB8-4568-AA52-9A7CF83DFE82}" destId="{AA479A75-75ED-4C03-947E-86011319B77D}" srcOrd="1" destOrd="0" parTransId="{ABD1F057-F3AC-4775-8E52-9DA545EB4577}" sibTransId="{F7543C29-A8E9-4D30-94AB-4539AE5EA717}"/>
    <dgm:cxn modelId="{3C07814F-6783-4DDC-A49A-9E680290A031}" type="presOf" srcId="{AA479A75-75ED-4C03-947E-86011319B77D}" destId="{5F5C3262-661B-4570-816A-021B387B0462}" srcOrd="0" destOrd="0" presId="urn:microsoft.com/office/officeart/2005/8/layout/lProcess1"/>
    <dgm:cxn modelId="{C666E874-A90A-4A2F-BF6A-7ED18A51DCCD}" srcId="{AA479A75-75ED-4C03-947E-86011319B77D}" destId="{2A852E54-AA84-4635-8FE9-497D8B62528B}" srcOrd="0" destOrd="0" parTransId="{964EF0F8-20DA-495F-9C25-D2CAEFF38551}" sibTransId="{8FA8ECA9-FE37-4C0E-B231-886CCE1B9535}"/>
    <dgm:cxn modelId="{39458257-38C2-487D-95B2-FB596BB03DE6}" type="presOf" srcId="{8FA8ECA9-FE37-4C0E-B231-886CCE1B9535}" destId="{602869F9-A474-4791-824A-94D33950EEFB}" srcOrd="0" destOrd="0" presId="urn:microsoft.com/office/officeart/2005/8/layout/lProcess1"/>
    <dgm:cxn modelId="{3693BC7E-5FB0-4EA7-98AC-658FDE835E14}" type="presOf" srcId="{283D365A-192F-4875-8729-C2CF8A57D8C9}" destId="{BF74DAAA-5DCD-476F-A01A-CF1E0C76CC36}" srcOrd="0" destOrd="0" presId="urn:microsoft.com/office/officeart/2005/8/layout/lProcess1"/>
    <dgm:cxn modelId="{C2A2708B-F838-481E-A92E-00797F5ED885}" srcId="{ACADD086-B8BF-46AA-B0C8-61A0B9587ECA}" destId="{283D365A-192F-4875-8729-C2CF8A57D8C9}" srcOrd="1" destOrd="0" parTransId="{A0106CDF-3028-4353-BD50-185FC6C08FF6}" sibTransId="{FDFA30A7-9B9B-47A6-AF96-FCB5EF9D643E}"/>
    <dgm:cxn modelId="{C47514A8-5D96-45A7-BC22-E42E2EC6B396}" srcId="{07A8897A-0BB8-4568-AA52-9A7CF83DFE82}" destId="{ACADD086-B8BF-46AA-B0C8-61A0B9587ECA}" srcOrd="0" destOrd="0" parTransId="{A1CD55A1-EAE4-4696-99EC-E03B949742FD}" sibTransId="{8AB423C4-569D-4D16-9664-EABCE1AA6EC0}"/>
    <dgm:cxn modelId="{580F09AC-7060-44E8-93E5-EC2982595186}" srcId="{AA479A75-75ED-4C03-947E-86011319B77D}" destId="{1CC4A4DE-3651-43D6-A72C-A43271B81F11}" srcOrd="1" destOrd="0" parTransId="{F9B2BBD4-FEDE-400E-B476-F8728265642C}" sibTransId="{729021EF-D2DF-4153-8895-60104E15FBE1}"/>
    <dgm:cxn modelId="{D26550C3-BFCD-4F64-93F8-034E50B8C29F}" type="presOf" srcId="{ACADD086-B8BF-46AA-B0C8-61A0B9587ECA}" destId="{8ADDE757-52E6-4CAA-8719-0C64056386CE}" srcOrd="0" destOrd="0" presId="urn:microsoft.com/office/officeart/2005/8/layout/lProcess1"/>
    <dgm:cxn modelId="{AF1D7DC6-45C7-4A86-88E5-762708F153E2}" type="presOf" srcId="{275C6ABF-8F50-4B3B-A865-C67D263C59CB}" destId="{B9DB69B4-1EBE-4EAD-836C-5672129D0149}" srcOrd="0" destOrd="0" presId="urn:microsoft.com/office/officeart/2005/8/layout/lProcess1"/>
    <dgm:cxn modelId="{7F1B2EE0-2285-468A-B281-43108152739D}" type="presOf" srcId="{2A852E54-AA84-4635-8FE9-497D8B62528B}" destId="{372F60EA-815E-494A-9B12-529C5CE19656}" srcOrd="0" destOrd="0" presId="urn:microsoft.com/office/officeart/2005/8/layout/lProcess1"/>
    <dgm:cxn modelId="{024D89C7-E886-4D79-88EA-15B2FAEBFFD8}" type="presParOf" srcId="{F68F7F2E-5475-4771-BAEA-1EFFCA6BE993}" destId="{C2C4D323-7B0B-4459-BB80-9540783B43F2}" srcOrd="0" destOrd="0" presId="urn:microsoft.com/office/officeart/2005/8/layout/lProcess1"/>
    <dgm:cxn modelId="{4FF5F61E-5F94-4826-B714-8BADE44598F1}" type="presParOf" srcId="{C2C4D323-7B0B-4459-BB80-9540783B43F2}" destId="{8ADDE757-52E6-4CAA-8719-0C64056386CE}" srcOrd="0" destOrd="0" presId="urn:microsoft.com/office/officeart/2005/8/layout/lProcess1"/>
    <dgm:cxn modelId="{F7626963-15C8-4EDB-9473-31399D423411}" type="presParOf" srcId="{C2C4D323-7B0B-4459-BB80-9540783B43F2}" destId="{B9DB69B4-1EBE-4EAD-836C-5672129D0149}" srcOrd="1" destOrd="0" presId="urn:microsoft.com/office/officeart/2005/8/layout/lProcess1"/>
    <dgm:cxn modelId="{2A0DA41D-77BE-40D5-BF39-25F4F03E57CD}" type="presParOf" srcId="{C2C4D323-7B0B-4459-BB80-9540783B43F2}" destId="{A60EAEF5-65CE-432D-980A-D4B747E576BF}" srcOrd="2" destOrd="0" presId="urn:microsoft.com/office/officeart/2005/8/layout/lProcess1"/>
    <dgm:cxn modelId="{9CC33809-4762-45C4-B99F-3795C6410156}" type="presParOf" srcId="{C2C4D323-7B0B-4459-BB80-9540783B43F2}" destId="{E6104B4F-6702-41C8-BDB5-2440B8E4F79D}" srcOrd="3" destOrd="0" presId="urn:microsoft.com/office/officeart/2005/8/layout/lProcess1"/>
    <dgm:cxn modelId="{720701D8-EEBE-42CF-B854-74C0DFA5F4DF}" type="presParOf" srcId="{C2C4D323-7B0B-4459-BB80-9540783B43F2}" destId="{BF74DAAA-5DCD-476F-A01A-CF1E0C76CC36}" srcOrd="4" destOrd="0" presId="urn:microsoft.com/office/officeart/2005/8/layout/lProcess1"/>
    <dgm:cxn modelId="{0A90E515-53F8-4C82-A8B4-7E443D9BE190}" type="presParOf" srcId="{F68F7F2E-5475-4771-BAEA-1EFFCA6BE993}" destId="{3F668D6B-213A-4C46-8D24-2BD6F30F11F9}" srcOrd="1" destOrd="0" presId="urn:microsoft.com/office/officeart/2005/8/layout/lProcess1"/>
    <dgm:cxn modelId="{79B006E8-EE17-4E91-A058-4DBAE1E0000E}" type="presParOf" srcId="{F68F7F2E-5475-4771-BAEA-1EFFCA6BE993}" destId="{4577147E-9593-4A84-8D72-241F054DFD59}" srcOrd="2" destOrd="0" presId="urn:microsoft.com/office/officeart/2005/8/layout/lProcess1"/>
    <dgm:cxn modelId="{8F7CFFF4-5818-471D-8CF4-CCB4A28E5926}" type="presParOf" srcId="{4577147E-9593-4A84-8D72-241F054DFD59}" destId="{5F5C3262-661B-4570-816A-021B387B0462}" srcOrd="0" destOrd="0" presId="urn:microsoft.com/office/officeart/2005/8/layout/lProcess1"/>
    <dgm:cxn modelId="{A9AE9DE0-3DD8-4F3D-A34E-41167DE8FC5D}" type="presParOf" srcId="{4577147E-9593-4A84-8D72-241F054DFD59}" destId="{7B670B2C-E70E-4300-A75D-4DF4A861DAA5}" srcOrd="1" destOrd="0" presId="urn:microsoft.com/office/officeart/2005/8/layout/lProcess1"/>
    <dgm:cxn modelId="{2C43710C-BD18-4998-8B2E-52E00BD73DB8}" type="presParOf" srcId="{4577147E-9593-4A84-8D72-241F054DFD59}" destId="{372F60EA-815E-494A-9B12-529C5CE19656}" srcOrd="2" destOrd="0" presId="urn:microsoft.com/office/officeart/2005/8/layout/lProcess1"/>
    <dgm:cxn modelId="{79D323DF-4D0B-407D-A423-6B8BCDC27500}" type="presParOf" srcId="{4577147E-9593-4A84-8D72-241F054DFD59}" destId="{602869F9-A474-4791-824A-94D33950EEFB}" srcOrd="3" destOrd="0" presId="urn:microsoft.com/office/officeart/2005/8/layout/lProcess1"/>
    <dgm:cxn modelId="{3546ED11-73D4-4406-9F92-0672ACD3D59B}" type="presParOf" srcId="{4577147E-9593-4A84-8D72-241F054DFD59}" destId="{9F895D1C-48CB-4F7B-8AF0-22F9A8927324}"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A8897A-0BB8-4568-AA52-9A7CF83DFE82}" type="doc">
      <dgm:prSet loTypeId="urn:microsoft.com/office/officeart/2005/8/layout/lProcess1" loCatId="process" qsTypeId="urn:microsoft.com/office/officeart/2005/8/quickstyle/simple1" qsCatId="simple" csTypeId="urn:microsoft.com/office/officeart/2005/8/colors/accent1_3" csCatId="accent1" phldr="1"/>
      <dgm:spPr/>
      <dgm:t>
        <a:bodyPr/>
        <a:lstStyle/>
        <a:p>
          <a:endParaRPr lang="lt-LT"/>
        </a:p>
      </dgm:t>
    </dgm:pt>
    <dgm:pt modelId="{ACADD086-B8BF-46AA-B0C8-61A0B9587ECA}">
      <dgm:prSet phldrT="[Tekstas]" custT="1"/>
      <dgm:spPr>
        <a:solidFill>
          <a:schemeClr val="accent1">
            <a:shade val="80000"/>
            <a:hueOff val="0"/>
            <a:satOff val="0"/>
            <a:lumOff val="0"/>
            <a:alpha val="90000"/>
          </a:schemeClr>
        </a:solidFill>
        <a:ln w="25400">
          <a:solidFill>
            <a:schemeClr val="bg1"/>
          </a:solidFill>
        </a:ln>
      </dgm:spPr>
      <dgm:t>
        <a:bodyPr/>
        <a:lstStyle/>
        <a:p>
          <a:pPr algn="ctr"/>
          <a:r>
            <a:rPr lang="lt-LT" sz="1800" b="1" dirty="0">
              <a:solidFill>
                <a:schemeClr val="accent5"/>
              </a:solidFill>
              <a:latin typeface="DM Sans" pitchFamily="2" charset="-70"/>
            </a:rPr>
            <a:t>Rodikliai</a:t>
          </a:r>
        </a:p>
      </dgm:t>
    </dgm:pt>
    <dgm:pt modelId="{A1CD55A1-EAE4-4696-99EC-E03B949742FD}" type="parTrans" cxnId="{C47514A8-5D96-45A7-BC22-E42E2EC6B396}">
      <dgm:prSet/>
      <dgm:spPr/>
      <dgm:t>
        <a:bodyPr/>
        <a:lstStyle/>
        <a:p>
          <a:endParaRPr lang="lt-LT" sz="1800" b="1">
            <a:latin typeface="DM Sans" pitchFamily="2" charset="-70"/>
          </a:endParaRPr>
        </a:p>
      </dgm:t>
    </dgm:pt>
    <dgm:pt modelId="{8AB423C4-569D-4D16-9664-EABCE1AA6EC0}" type="sibTrans" cxnId="{C47514A8-5D96-45A7-BC22-E42E2EC6B396}">
      <dgm:prSet/>
      <dgm:spPr/>
      <dgm:t>
        <a:bodyPr/>
        <a:lstStyle/>
        <a:p>
          <a:endParaRPr lang="lt-LT" sz="1800" b="1">
            <a:latin typeface="DM Sans" pitchFamily="2" charset="-70"/>
          </a:endParaRPr>
        </a:p>
      </dgm:t>
    </dgm:pt>
    <dgm:pt modelId="{E693B7CE-2400-4B7C-A44B-3FDD13A49D4E}">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Įmonės, kurioms teikiama parama skaitmeniniams produktams, paslaugoms ir taikymo procesams kurti arba pritaikyti</a:t>
          </a:r>
        </a:p>
      </dgm:t>
    </dgm:pt>
    <dgm:pt modelId="{275C6ABF-8F50-4B3B-A865-C67D263C59CB}" type="parTrans" cxnId="{49C1E05D-51A5-4184-B253-21BFE68D4777}">
      <dgm:prSet/>
      <dgm:spPr/>
      <dgm:t>
        <a:bodyPr/>
        <a:lstStyle/>
        <a:p>
          <a:endParaRPr lang="lt-LT" sz="1800" b="1">
            <a:latin typeface="DM Sans" pitchFamily="2" charset="-70"/>
          </a:endParaRPr>
        </a:p>
      </dgm:t>
    </dgm:pt>
    <dgm:pt modelId="{692FC5F2-EF26-4FD2-9612-369B06FF4E22}" type="sibTrans" cxnId="{49C1E05D-51A5-4184-B253-21BFE68D4777}">
      <dgm:prSet/>
      <dgm:spPr/>
      <dgm:t>
        <a:bodyPr/>
        <a:lstStyle/>
        <a:p>
          <a:endParaRPr lang="lt-LT" sz="1800" b="1">
            <a:latin typeface="DM Sans" pitchFamily="2" charset="-70"/>
          </a:endParaRPr>
        </a:p>
      </dgm:t>
    </dgm:pt>
    <dgm:pt modelId="{AA479A75-75ED-4C03-947E-86011319B77D}">
      <dgm:prSet phldrT="[Tekstas]" custT="1"/>
      <dgm:spPr>
        <a:solidFill>
          <a:schemeClr val="accent1">
            <a:alpha val="60000"/>
          </a:schemeClr>
        </a:solidFill>
        <a:ln w="25400">
          <a:solidFill>
            <a:schemeClr val="bg1"/>
          </a:solidFill>
        </a:ln>
      </dgm:spPr>
      <dgm:t>
        <a:bodyPr/>
        <a:lstStyle/>
        <a:p>
          <a:r>
            <a:rPr lang="lt-LT" sz="1800" b="1" dirty="0">
              <a:solidFill>
                <a:schemeClr val="accent5"/>
              </a:solidFill>
              <a:latin typeface="DM Sans" pitchFamily="2" charset="-70"/>
            </a:rPr>
            <a:t>Atsiskaitymas</a:t>
          </a:r>
        </a:p>
      </dgm:t>
    </dgm:pt>
    <dgm:pt modelId="{ABD1F057-F3AC-4775-8E52-9DA545EB4577}" type="parTrans" cxnId="{CDE5E84E-D53D-430E-B5A2-92EC42286218}">
      <dgm:prSet/>
      <dgm:spPr/>
      <dgm:t>
        <a:bodyPr/>
        <a:lstStyle/>
        <a:p>
          <a:endParaRPr lang="lt-LT" sz="1800" b="1">
            <a:latin typeface="DM Sans" pitchFamily="2" charset="-70"/>
          </a:endParaRPr>
        </a:p>
      </dgm:t>
    </dgm:pt>
    <dgm:pt modelId="{F7543C29-A8E9-4D30-94AB-4539AE5EA717}" type="sibTrans" cxnId="{CDE5E84E-D53D-430E-B5A2-92EC42286218}">
      <dgm:prSet/>
      <dgm:spPr/>
      <dgm:t>
        <a:bodyPr/>
        <a:lstStyle/>
        <a:p>
          <a:endParaRPr lang="lt-LT" sz="1800" b="1">
            <a:latin typeface="DM Sans" pitchFamily="2" charset="-70"/>
          </a:endParaRPr>
        </a:p>
      </dgm:t>
    </dgm:pt>
    <dgm:pt modelId="{2A852E54-AA84-4635-8FE9-497D8B62528B}">
      <dgm:prSet phldrT="[Tekstas]" custT="1"/>
      <dgm:spPr>
        <a:ln w="25400">
          <a:solidFill>
            <a:schemeClr val="accent2">
              <a:alpha val="90000"/>
            </a:schemeClr>
          </a:solidFill>
        </a:ln>
      </dgm:spPr>
      <dgm:t>
        <a:bodyPr anchor="ctr" anchorCtr="0"/>
        <a:lstStyle/>
        <a:p>
          <a:r>
            <a:rPr lang="lt-LT" sz="1800" b="0" kern="1200" dirty="0">
              <a:solidFill>
                <a:schemeClr val="accent1"/>
              </a:solidFill>
              <a:latin typeface="DM Sans" pitchFamily="2" charset="-70"/>
            </a:rPr>
            <a:t>Atsiskaitoma po projekto veiklų įgyvendinimo, pateikus galutinę </a:t>
          </a:r>
          <a:r>
            <a:rPr lang="lt-LT" sz="1800" b="0" kern="1200" dirty="0">
              <a:solidFill>
                <a:srgbClr val="092D67"/>
              </a:solidFill>
              <a:latin typeface="DM Sans" pitchFamily="2" charset="-70"/>
              <a:ea typeface="+mn-ea"/>
              <a:cs typeface="+mn-cs"/>
            </a:rPr>
            <a:t>ataskaitą, 2027 m. IV ketvirtis</a:t>
          </a:r>
        </a:p>
      </dgm:t>
    </dgm:pt>
    <dgm:pt modelId="{964EF0F8-20DA-495F-9C25-D2CAEFF38551}" type="parTrans" cxnId="{C666E874-A90A-4A2F-BF6A-7ED18A51DCCD}">
      <dgm:prSet/>
      <dgm:spPr/>
      <dgm:t>
        <a:bodyPr/>
        <a:lstStyle/>
        <a:p>
          <a:endParaRPr lang="lt-LT" sz="1800" b="1">
            <a:latin typeface="DM Sans" pitchFamily="2" charset="-70"/>
          </a:endParaRPr>
        </a:p>
      </dgm:t>
    </dgm:pt>
    <dgm:pt modelId="{8FA8ECA9-FE37-4C0E-B231-886CCE1B9535}" type="sibTrans" cxnId="{C666E874-A90A-4A2F-BF6A-7ED18A51DCCD}">
      <dgm:prSet/>
      <dgm:spPr/>
      <dgm:t>
        <a:bodyPr/>
        <a:lstStyle/>
        <a:p>
          <a:endParaRPr lang="lt-LT" sz="1800" b="1">
            <a:latin typeface="DM Sans" pitchFamily="2" charset="-70"/>
          </a:endParaRPr>
        </a:p>
      </dgm:t>
    </dgm:pt>
    <dgm:pt modelId="{1CC4A4DE-3651-43D6-A72C-A43271B81F11}">
      <dgm:prSet phldrT="[Tekstas]" custT="1"/>
      <dgm:spPr>
        <a:ln w="25400">
          <a:solidFill>
            <a:schemeClr val="accent2">
              <a:alpha val="90000"/>
            </a:schemeClr>
          </a:solidFill>
        </a:ln>
      </dgm:spPr>
      <dgm:t>
        <a:bodyPr/>
        <a:lstStyle/>
        <a:p>
          <a:pPr>
            <a:buNone/>
          </a:pPr>
          <a:r>
            <a:rPr lang="lt-LT" sz="1800" b="0" kern="1200" dirty="0">
              <a:solidFill>
                <a:srgbClr val="092D67"/>
              </a:solidFill>
              <a:latin typeface="DM Sans" pitchFamily="2" charset="-70"/>
              <a:ea typeface="+mn-ea"/>
              <a:cs typeface="+mn-cs"/>
            </a:rPr>
            <a:t>2026 m. IV ketvirtis</a:t>
          </a:r>
        </a:p>
      </dgm:t>
    </dgm:pt>
    <dgm:pt modelId="{729021EF-D2DF-4153-8895-60104E15FBE1}" type="sibTrans" cxnId="{580F09AC-7060-44E8-93E5-EC2982595186}">
      <dgm:prSet/>
      <dgm:spPr/>
      <dgm:t>
        <a:bodyPr/>
        <a:lstStyle/>
        <a:p>
          <a:endParaRPr lang="lt-LT" sz="1800" b="1">
            <a:latin typeface="DM Sans" pitchFamily="2" charset="-70"/>
          </a:endParaRPr>
        </a:p>
      </dgm:t>
    </dgm:pt>
    <dgm:pt modelId="{F9B2BBD4-FEDE-400E-B476-F8728265642C}" type="parTrans" cxnId="{580F09AC-7060-44E8-93E5-EC2982595186}">
      <dgm:prSet/>
      <dgm:spPr/>
      <dgm:t>
        <a:bodyPr/>
        <a:lstStyle/>
        <a:p>
          <a:endParaRPr lang="lt-LT" sz="1800" b="1">
            <a:latin typeface="DM Sans" pitchFamily="2" charset="-70"/>
          </a:endParaRPr>
        </a:p>
      </dgm:t>
    </dgm:pt>
    <dgm:pt modelId="{283D365A-192F-4875-8729-C2CF8A57D8C9}">
      <dgm:prSet phldrT="[Tekstas]" custT="1"/>
      <dgm:spPr>
        <a:ln w="25400">
          <a:solidFill>
            <a:schemeClr val="bg1"/>
          </a:solidFill>
        </a:ln>
      </dgm:spPr>
      <dgm:t>
        <a:bodyPr/>
        <a:lstStyle/>
        <a:p>
          <a:r>
            <a:rPr lang="lt-LT" sz="1800" b="0" kern="1200" dirty="0">
              <a:solidFill>
                <a:srgbClr val="092D67"/>
              </a:solidFill>
              <a:latin typeface="DM Sans" pitchFamily="2" charset="-70"/>
              <a:ea typeface="+mn-ea"/>
              <a:cs typeface="+mn-cs"/>
            </a:rPr>
            <a:t>Pasirašytos sutartys dėl finansinių paskatų kurti verslą ir  skaitmenines inovacijas</a:t>
          </a:r>
        </a:p>
      </dgm:t>
    </dgm:pt>
    <dgm:pt modelId="{FDFA30A7-9B9B-47A6-AF96-FCB5EF9D643E}" type="sibTrans" cxnId="{C2A2708B-F838-481E-A92E-00797F5ED885}">
      <dgm:prSet/>
      <dgm:spPr/>
      <dgm:t>
        <a:bodyPr/>
        <a:lstStyle/>
        <a:p>
          <a:endParaRPr lang="lt-LT" sz="1800" b="1">
            <a:latin typeface="DM Sans" pitchFamily="2" charset="-70"/>
          </a:endParaRPr>
        </a:p>
      </dgm:t>
    </dgm:pt>
    <dgm:pt modelId="{A0106CDF-3028-4353-BD50-185FC6C08FF6}" type="parTrans" cxnId="{C2A2708B-F838-481E-A92E-00797F5ED885}">
      <dgm:prSet/>
      <dgm:spPr/>
      <dgm:t>
        <a:bodyPr/>
        <a:lstStyle/>
        <a:p>
          <a:endParaRPr lang="lt-LT" sz="1800" b="1">
            <a:latin typeface="DM Sans" pitchFamily="2" charset="-70"/>
          </a:endParaRPr>
        </a:p>
      </dgm:t>
    </dgm:pt>
    <dgm:pt modelId="{F68F7F2E-5475-4771-BAEA-1EFFCA6BE993}" type="pres">
      <dgm:prSet presAssocID="{07A8897A-0BB8-4568-AA52-9A7CF83DFE82}" presName="Name0" presStyleCnt="0">
        <dgm:presLayoutVars>
          <dgm:dir/>
          <dgm:animLvl val="lvl"/>
          <dgm:resizeHandles val="exact"/>
        </dgm:presLayoutVars>
      </dgm:prSet>
      <dgm:spPr/>
    </dgm:pt>
    <dgm:pt modelId="{C2C4D323-7B0B-4459-BB80-9540783B43F2}" type="pres">
      <dgm:prSet presAssocID="{ACADD086-B8BF-46AA-B0C8-61A0B9587ECA}" presName="vertFlow" presStyleCnt="0"/>
      <dgm:spPr/>
    </dgm:pt>
    <dgm:pt modelId="{8ADDE757-52E6-4CAA-8719-0C64056386CE}" type="pres">
      <dgm:prSet presAssocID="{ACADD086-B8BF-46AA-B0C8-61A0B9587ECA}" presName="header" presStyleLbl="node1" presStyleIdx="0" presStyleCnt="2"/>
      <dgm:spPr/>
    </dgm:pt>
    <dgm:pt modelId="{B9DB69B4-1EBE-4EAD-836C-5672129D0149}" type="pres">
      <dgm:prSet presAssocID="{275C6ABF-8F50-4B3B-A865-C67D263C59CB}" presName="parTrans" presStyleLbl="sibTrans2D1" presStyleIdx="0" presStyleCnt="4"/>
      <dgm:spPr/>
    </dgm:pt>
    <dgm:pt modelId="{A60EAEF5-65CE-432D-980A-D4B747E576BF}" type="pres">
      <dgm:prSet presAssocID="{E693B7CE-2400-4B7C-A44B-3FDD13A49D4E}" presName="child" presStyleLbl="alignAccFollowNode1" presStyleIdx="0" presStyleCnt="4" custLinFactNeighborX="1829" custLinFactNeighborY="-13646">
        <dgm:presLayoutVars>
          <dgm:chMax val="0"/>
          <dgm:bulletEnabled val="1"/>
        </dgm:presLayoutVars>
      </dgm:prSet>
      <dgm:spPr/>
    </dgm:pt>
    <dgm:pt modelId="{E6104B4F-6702-41C8-BDB5-2440B8E4F79D}" type="pres">
      <dgm:prSet presAssocID="{692FC5F2-EF26-4FD2-9612-369B06FF4E22}" presName="sibTrans" presStyleLbl="sibTrans2D1" presStyleIdx="1" presStyleCnt="4"/>
      <dgm:spPr/>
    </dgm:pt>
    <dgm:pt modelId="{BF74DAAA-5DCD-476F-A01A-CF1E0C76CC36}" type="pres">
      <dgm:prSet presAssocID="{283D365A-192F-4875-8729-C2CF8A57D8C9}" presName="child" presStyleLbl="alignAccFollowNode1" presStyleIdx="1" presStyleCnt="4" custLinFactNeighborX="1829" custLinFactNeighborY="-21075">
        <dgm:presLayoutVars>
          <dgm:chMax val="0"/>
          <dgm:bulletEnabled val="1"/>
        </dgm:presLayoutVars>
      </dgm:prSet>
      <dgm:spPr/>
    </dgm:pt>
    <dgm:pt modelId="{3F668D6B-213A-4C46-8D24-2BD6F30F11F9}" type="pres">
      <dgm:prSet presAssocID="{ACADD086-B8BF-46AA-B0C8-61A0B9587ECA}" presName="hSp" presStyleCnt="0"/>
      <dgm:spPr/>
    </dgm:pt>
    <dgm:pt modelId="{4577147E-9593-4A84-8D72-241F054DFD59}" type="pres">
      <dgm:prSet presAssocID="{AA479A75-75ED-4C03-947E-86011319B77D}" presName="vertFlow" presStyleCnt="0"/>
      <dgm:spPr/>
    </dgm:pt>
    <dgm:pt modelId="{5F5C3262-661B-4570-816A-021B387B0462}" type="pres">
      <dgm:prSet presAssocID="{AA479A75-75ED-4C03-947E-86011319B77D}" presName="header" presStyleLbl="node1" presStyleIdx="1" presStyleCnt="2"/>
      <dgm:spPr/>
    </dgm:pt>
    <dgm:pt modelId="{7B670B2C-E70E-4300-A75D-4DF4A861DAA5}" type="pres">
      <dgm:prSet presAssocID="{964EF0F8-20DA-495F-9C25-D2CAEFF38551}" presName="parTrans" presStyleLbl="sibTrans2D1" presStyleIdx="2" presStyleCnt="4"/>
      <dgm:spPr/>
    </dgm:pt>
    <dgm:pt modelId="{372F60EA-815E-494A-9B12-529C5CE19656}" type="pres">
      <dgm:prSet presAssocID="{2A852E54-AA84-4635-8FE9-497D8B62528B}" presName="child" presStyleLbl="alignAccFollowNode1" presStyleIdx="2" presStyleCnt="4">
        <dgm:presLayoutVars>
          <dgm:chMax val="0"/>
          <dgm:bulletEnabled val="1"/>
        </dgm:presLayoutVars>
      </dgm:prSet>
      <dgm:spPr/>
    </dgm:pt>
    <dgm:pt modelId="{602869F9-A474-4791-824A-94D33950EEFB}" type="pres">
      <dgm:prSet presAssocID="{8FA8ECA9-FE37-4C0E-B231-886CCE1B9535}" presName="sibTrans" presStyleLbl="sibTrans2D1" presStyleIdx="3" presStyleCnt="4"/>
      <dgm:spPr/>
    </dgm:pt>
    <dgm:pt modelId="{9F895D1C-48CB-4F7B-8AF0-22F9A8927324}" type="pres">
      <dgm:prSet presAssocID="{1CC4A4DE-3651-43D6-A72C-A43271B81F11}" presName="child" presStyleLbl="alignAccFollowNode1" presStyleIdx="3" presStyleCnt="4" custLinFactNeighborX="-98" custLinFactNeighborY="-27796">
        <dgm:presLayoutVars>
          <dgm:chMax val="0"/>
          <dgm:bulletEnabled val="1"/>
        </dgm:presLayoutVars>
      </dgm:prSet>
      <dgm:spPr/>
    </dgm:pt>
  </dgm:ptLst>
  <dgm:cxnLst>
    <dgm:cxn modelId="{8CB85716-2AF3-4EA4-9AAA-8F2446CC6BDE}" type="presOf" srcId="{E693B7CE-2400-4B7C-A44B-3FDD13A49D4E}" destId="{A60EAEF5-65CE-432D-980A-D4B747E576BF}" srcOrd="0" destOrd="0" presId="urn:microsoft.com/office/officeart/2005/8/layout/lProcess1"/>
    <dgm:cxn modelId="{3DAC451D-C1E0-4730-BF3D-0E7CC4148B30}" type="presOf" srcId="{964EF0F8-20DA-495F-9C25-D2CAEFF38551}" destId="{7B670B2C-E70E-4300-A75D-4DF4A861DAA5}" srcOrd="0" destOrd="0" presId="urn:microsoft.com/office/officeart/2005/8/layout/lProcess1"/>
    <dgm:cxn modelId="{97B2155B-F850-49D5-A643-D792689D1232}" type="presOf" srcId="{07A8897A-0BB8-4568-AA52-9A7CF83DFE82}" destId="{F68F7F2E-5475-4771-BAEA-1EFFCA6BE993}" srcOrd="0" destOrd="0" presId="urn:microsoft.com/office/officeart/2005/8/layout/lProcess1"/>
    <dgm:cxn modelId="{49C1E05D-51A5-4184-B253-21BFE68D4777}" srcId="{ACADD086-B8BF-46AA-B0C8-61A0B9587ECA}" destId="{E693B7CE-2400-4B7C-A44B-3FDD13A49D4E}" srcOrd="0" destOrd="0" parTransId="{275C6ABF-8F50-4B3B-A865-C67D263C59CB}" sibTransId="{692FC5F2-EF26-4FD2-9612-369B06FF4E22}"/>
    <dgm:cxn modelId="{1A0A495E-4AF9-4417-A542-AB9AF659AA84}" type="presOf" srcId="{1CC4A4DE-3651-43D6-A72C-A43271B81F11}" destId="{9F895D1C-48CB-4F7B-8AF0-22F9A8927324}" srcOrd="0" destOrd="0" presId="urn:microsoft.com/office/officeart/2005/8/layout/lProcess1"/>
    <dgm:cxn modelId="{4E541A4E-683E-4EE5-A4F6-711A4A80E6B2}" type="presOf" srcId="{692FC5F2-EF26-4FD2-9612-369B06FF4E22}" destId="{E6104B4F-6702-41C8-BDB5-2440B8E4F79D}" srcOrd="0" destOrd="0" presId="urn:microsoft.com/office/officeart/2005/8/layout/lProcess1"/>
    <dgm:cxn modelId="{CDE5E84E-D53D-430E-B5A2-92EC42286218}" srcId="{07A8897A-0BB8-4568-AA52-9A7CF83DFE82}" destId="{AA479A75-75ED-4C03-947E-86011319B77D}" srcOrd="1" destOrd="0" parTransId="{ABD1F057-F3AC-4775-8E52-9DA545EB4577}" sibTransId="{F7543C29-A8E9-4D30-94AB-4539AE5EA717}"/>
    <dgm:cxn modelId="{3C07814F-6783-4DDC-A49A-9E680290A031}" type="presOf" srcId="{AA479A75-75ED-4C03-947E-86011319B77D}" destId="{5F5C3262-661B-4570-816A-021B387B0462}" srcOrd="0" destOrd="0" presId="urn:microsoft.com/office/officeart/2005/8/layout/lProcess1"/>
    <dgm:cxn modelId="{C666E874-A90A-4A2F-BF6A-7ED18A51DCCD}" srcId="{AA479A75-75ED-4C03-947E-86011319B77D}" destId="{2A852E54-AA84-4635-8FE9-497D8B62528B}" srcOrd="0" destOrd="0" parTransId="{964EF0F8-20DA-495F-9C25-D2CAEFF38551}" sibTransId="{8FA8ECA9-FE37-4C0E-B231-886CCE1B9535}"/>
    <dgm:cxn modelId="{39458257-38C2-487D-95B2-FB596BB03DE6}" type="presOf" srcId="{8FA8ECA9-FE37-4C0E-B231-886CCE1B9535}" destId="{602869F9-A474-4791-824A-94D33950EEFB}" srcOrd="0" destOrd="0" presId="urn:microsoft.com/office/officeart/2005/8/layout/lProcess1"/>
    <dgm:cxn modelId="{3693BC7E-5FB0-4EA7-98AC-658FDE835E14}" type="presOf" srcId="{283D365A-192F-4875-8729-C2CF8A57D8C9}" destId="{BF74DAAA-5DCD-476F-A01A-CF1E0C76CC36}" srcOrd="0" destOrd="0" presId="urn:microsoft.com/office/officeart/2005/8/layout/lProcess1"/>
    <dgm:cxn modelId="{C2A2708B-F838-481E-A92E-00797F5ED885}" srcId="{ACADD086-B8BF-46AA-B0C8-61A0B9587ECA}" destId="{283D365A-192F-4875-8729-C2CF8A57D8C9}" srcOrd="1" destOrd="0" parTransId="{A0106CDF-3028-4353-BD50-185FC6C08FF6}" sibTransId="{FDFA30A7-9B9B-47A6-AF96-FCB5EF9D643E}"/>
    <dgm:cxn modelId="{C47514A8-5D96-45A7-BC22-E42E2EC6B396}" srcId="{07A8897A-0BB8-4568-AA52-9A7CF83DFE82}" destId="{ACADD086-B8BF-46AA-B0C8-61A0B9587ECA}" srcOrd="0" destOrd="0" parTransId="{A1CD55A1-EAE4-4696-99EC-E03B949742FD}" sibTransId="{8AB423C4-569D-4D16-9664-EABCE1AA6EC0}"/>
    <dgm:cxn modelId="{580F09AC-7060-44E8-93E5-EC2982595186}" srcId="{AA479A75-75ED-4C03-947E-86011319B77D}" destId="{1CC4A4DE-3651-43D6-A72C-A43271B81F11}" srcOrd="1" destOrd="0" parTransId="{F9B2BBD4-FEDE-400E-B476-F8728265642C}" sibTransId="{729021EF-D2DF-4153-8895-60104E15FBE1}"/>
    <dgm:cxn modelId="{D26550C3-BFCD-4F64-93F8-034E50B8C29F}" type="presOf" srcId="{ACADD086-B8BF-46AA-B0C8-61A0B9587ECA}" destId="{8ADDE757-52E6-4CAA-8719-0C64056386CE}" srcOrd="0" destOrd="0" presId="urn:microsoft.com/office/officeart/2005/8/layout/lProcess1"/>
    <dgm:cxn modelId="{AF1D7DC6-45C7-4A86-88E5-762708F153E2}" type="presOf" srcId="{275C6ABF-8F50-4B3B-A865-C67D263C59CB}" destId="{B9DB69B4-1EBE-4EAD-836C-5672129D0149}" srcOrd="0" destOrd="0" presId="urn:microsoft.com/office/officeart/2005/8/layout/lProcess1"/>
    <dgm:cxn modelId="{7F1B2EE0-2285-468A-B281-43108152739D}" type="presOf" srcId="{2A852E54-AA84-4635-8FE9-497D8B62528B}" destId="{372F60EA-815E-494A-9B12-529C5CE19656}" srcOrd="0" destOrd="0" presId="urn:microsoft.com/office/officeart/2005/8/layout/lProcess1"/>
    <dgm:cxn modelId="{024D89C7-E886-4D79-88EA-15B2FAEBFFD8}" type="presParOf" srcId="{F68F7F2E-5475-4771-BAEA-1EFFCA6BE993}" destId="{C2C4D323-7B0B-4459-BB80-9540783B43F2}" srcOrd="0" destOrd="0" presId="urn:microsoft.com/office/officeart/2005/8/layout/lProcess1"/>
    <dgm:cxn modelId="{4FF5F61E-5F94-4826-B714-8BADE44598F1}" type="presParOf" srcId="{C2C4D323-7B0B-4459-BB80-9540783B43F2}" destId="{8ADDE757-52E6-4CAA-8719-0C64056386CE}" srcOrd="0" destOrd="0" presId="urn:microsoft.com/office/officeart/2005/8/layout/lProcess1"/>
    <dgm:cxn modelId="{F7626963-15C8-4EDB-9473-31399D423411}" type="presParOf" srcId="{C2C4D323-7B0B-4459-BB80-9540783B43F2}" destId="{B9DB69B4-1EBE-4EAD-836C-5672129D0149}" srcOrd="1" destOrd="0" presId="urn:microsoft.com/office/officeart/2005/8/layout/lProcess1"/>
    <dgm:cxn modelId="{2A0DA41D-77BE-40D5-BF39-25F4F03E57CD}" type="presParOf" srcId="{C2C4D323-7B0B-4459-BB80-9540783B43F2}" destId="{A60EAEF5-65CE-432D-980A-D4B747E576BF}" srcOrd="2" destOrd="0" presId="urn:microsoft.com/office/officeart/2005/8/layout/lProcess1"/>
    <dgm:cxn modelId="{9CC33809-4762-45C4-B99F-3795C6410156}" type="presParOf" srcId="{C2C4D323-7B0B-4459-BB80-9540783B43F2}" destId="{E6104B4F-6702-41C8-BDB5-2440B8E4F79D}" srcOrd="3" destOrd="0" presId="urn:microsoft.com/office/officeart/2005/8/layout/lProcess1"/>
    <dgm:cxn modelId="{720701D8-EEBE-42CF-B854-74C0DFA5F4DF}" type="presParOf" srcId="{C2C4D323-7B0B-4459-BB80-9540783B43F2}" destId="{BF74DAAA-5DCD-476F-A01A-CF1E0C76CC36}" srcOrd="4" destOrd="0" presId="urn:microsoft.com/office/officeart/2005/8/layout/lProcess1"/>
    <dgm:cxn modelId="{0A90E515-53F8-4C82-A8B4-7E443D9BE190}" type="presParOf" srcId="{F68F7F2E-5475-4771-BAEA-1EFFCA6BE993}" destId="{3F668D6B-213A-4C46-8D24-2BD6F30F11F9}" srcOrd="1" destOrd="0" presId="urn:microsoft.com/office/officeart/2005/8/layout/lProcess1"/>
    <dgm:cxn modelId="{79B006E8-EE17-4E91-A058-4DBAE1E0000E}" type="presParOf" srcId="{F68F7F2E-5475-4771-BAEA-1EFFCA6BE993}" destId="{4577147E-9593-4A84-8D72-241F054DFD59}" srcOrd="2" destOrd="0" presId="urn:microsoft.com/office/officeart/2005/8/layout/lProcess1"/>
    <dgm:cxn modelId="{8F7CFFF4-5818-471D-8CF4-CCB4A28E5926}" type="presParOf" srcId="{4577147E-9593-4A84-8D72-241F054DFD59}" destId="{5F5C3262-661B-4570-816A-021B387B0462}" srcOrd="0" destOrd="0" presId="urn:microsoft.com/office/officeart/2005/8/layout/lProcess1"/>
    <dgm:cxn modelId="{A9AE9DE0-3DD8-4F3D-A34E-41167DE8FC5D}" type="presParOf" srcId="{4577147E-9593-4A84-8D72-241F054DFD59}" destId="{7B670B2C-E70E-4300-A75D-4DF4A861DAA5}" srcOrd="1" destOrd="0" presId="urn:microsoft.com/office/officeart/2005/8/layout/lProcess1"/>
    <dgm:cxn modelId="{2C43710C-BD18-4998-8B2E-52E00BD73DB8}" type="presParOf" srcId="{4577147E-9593-4A84-8D72-241F054DFD59}" destId="{372F60EA-815E-494A-9B12-529C5CE19656}" srcOrd="2" destOrd="0" presId="urn:microsoft.com/office/officeart/2005/8/layout/lProcess1"/>
    <dgm:cxn modelId="{79D323DF-4D0B-407D-A423-6B8BCDC27500}" type="presParOf" srcId="{4577147E-9593-4A84-8D72-241F054DFD59}" destId="{602869F9-A474-4791-824A-94D33950EEFB}" srcOrd="3" destOrd="0" presId="urn:microsoft.com/office/officeart/2005/8/layout/lProcess1"/>
    <dgm:cxn modelId="{3546ED11-73D4-4406-9F92-0672ACD3D59B}" type="presParOf" srcId="{4577147E-9593-4A84-8D72-241F054DFD59}" destId="{9F895D1C-48CB-4F7B-8AF0-22F9A8927324}"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24A6C0-12D4-457C-92E7-B49EE3C7FE19}" type="doc">
      <dgm:prSet loTypeId="urn:microsoft.com/office/officeart/2005/8/layout/chevron1" loCatId="process" qsTypeId="urn:microsoft.com/office/officeart/2005/8/quickstyle/simple1" qsCatId="simple" csTypeId="urn:microsoft.com/office/officeart/2005/8/colors/accent1_2" csCatId="accent1" phldr="1"/>
      <dgm:spPr/>
    </dgm:pt>
    <dgm:pt modelId="{5CFBFE15-EEBE-44E6-A527-C578D64FA7B3}">
      <dgm:prSet phldrT="[Tekstas]" custT="1"/>
      <dgm:spPr>
        <a:solidFill>
          <a:schemeClr val="accent1">
            <a:hueOff val="0"/>
            <a:satOff val="0"/>
            <a:lumOff val="0"/>
            <a:alpha val="85000"/>
          </a:schemeClr>
        </a:solidFill>
      </dgm:spPr>
      <dgm:t>
        <a:bodyPr/>
        <a:lstStyle/>
        <a:p>
          <a:r>
            <a:rPr lang="lt-LT" sz="1800" b="1" dirty="0">
              <a:latin typeface="DM Sans" pitchFamily="2" charset="-70"/>
            </a:rPr>
            <a:t>Kvietimo pabaiga</a:t>
          </a:r>
        </a:p>
      </dgm:t>
    </dgm:pt>
    <dgm:pt modelId="{F7083346-6EFF-4F73-836E-DE0E1FA35D3F}" type="parTrans" cxnId="{2C0B9677-0620-48A3-9D6C-9F0487C69EE6}">
      <dgm:prSet/>
      <dgm:spPr/>
      <dgm:t>
        <a:bodyPr/>
        <a:lstStyle/>
        <a:p>
          <a:endParaRPr lang="lt-LT" sz="1800" b="1">
            <a:latin typeface="DM Sans" pitchFamily="2" charset="-70"/>
          </a:endParaRPr>
        </a:p>
      </dgm:t>
    </dgm:pt>
    <dgm:pt modelId="{9FFA9A85-163E-47D4-9A1E-5767FBDD22D9}" type="sibTrans" cxnId="{2C0B9677-0620-48A3-9D6C-9F0487C69EE6}">
      <dgm:prSet/>
      <dgm:spPr/>
      <dgm:t>
        <a:bodyPr/>
        <a:lstStyle/>
        <a:p>
          <a:endParaRPr lang="lt-LT" sz="1800" b="1">
            <a:latin typeface="DM Sans" pitchFamily="2" charset="-70"/>
          </a:endParaRPr>
        </a:p>
      </dgm:t>
    </dgm:pt>
    <dgm:pt modelId="{FAB3995E-BA4B-41E6-B1FA-1F374981CC24}">
      <dgm:prSet phldrT="[Tekstas]" custT="1"/>
      <dgm:spPr>
        <a:solidFill>
          <a:schemeClr val="accent1">
            <a:hueOff val="0"/>
            <a:satOff val="0"/>
            <a:lumOff val="0"/>
            <a:alpha val="75000"/>
          </a:schemeClr>
        </a:solidFill>
      </dgm:spPr>
      <dgm:t>
        <a:bodyPr/>
        <a:lstStyle/>
        <a:p>
          <a:r>
            <a:rPr lang="lt-LT" sz="1800" b="1" dirty="0">
              <a:latin typeface="DM Sans" pitchFamily="2" charset="-70"/>
            </a:rPr>
            <a:t>Vertinimo terminas</a:t>
          </a:r>
        </a:p>
      </dgm:t>
    </dgm:pt>
    <dgm:pt modelId="{5458EFFC-1275-46EB-A1E2-C4D30059B842}" type="parTrans" cxnId="{BE0D77FF-9342-40F3-AD06-66443BB2E3DC}">
      <dgm:prSet/>
      <dgm:spPr/>
      <dgm:t>
        <a:bodyPr/>
        <a:lstStyle/>
        <a:p>
          <a:endParaRPr lang="lt-LT" sz="1800" b="1">
            <a:latin typeface="DM Sans" pitchFamily="2" charset="-70"/>
          </a:endParaRPr>
        </a:p>
      </dgm:t>
    </dgm:pt>
    <dgm:pt modelId="{6C87B34B-355B-4B04-8623-139FDFD4D831}" type="sibTrans" cxnId="{BE0D77FF-9342-40F3-AD06-66443BB2E3DC}">
      <dgm:prSet/>
      <dgm:spPr/>
      <dgm:t>
        <a:bodyPr/>
        <a:lstStyle/>
        <a:p>
          <a:endParaRPr lang="lt-LT" sz="1800" b="1">
            <a:latin typeface="DM Sans" pitchFamily="2" charset="-70"/>
          </a:endParaRPr>
        </a:p>
      </dgm:t>
    </dgm:pt>
    <dgm:pt modelId="{0445228C-F60F-414D-A56B-1B876829361A}">
      <dgm:prSet phldrT="[Tekstas]" custT="1"/>
      <dgm:spPr>
        <a:solidFill>
          <a:schemeClr val="accent1">
            <a:hueOff val="0"/>
            <a:satOff val="0"/>
            <a:lumOff val="0"/>
            <a:alpha val="60000"/>
          </a:schemeClr>
        </a:solidFill>
      </dgm:spPr>
      <dgm:t>
        <a:bodyPr/>
        <a:lstStyle/>
        <a:p>
          <a:r>
            <a:rPr lang="lt-LT" sz="1800" b="1" dirty="0">
              <a:solidFill>
                <a:schemeClr val="bg1"/>
              </a:solidFill>
              <a:latin typeface="DM Sans" pitchFamily="2" charset="-70"/>
            </a:rPr>
            <a:t>Sutarčių pasirašymas</a:t>
          </a:r>
        </a:p>
      </dgm:t>
    </dgm:pt>
    <dgm:pt modelId="{99B4AE1B-5961-4D4B-B337-BBB6F3DA6EE4}" type="parTrans" cxnId="{0F3D54C0-56D9-46A7-A2F2-CD35649E2ECE}">
      <dgm:prSet/>
      <dgm:spPr/>
      <dgm:t>
        <a:bodyPr/>
        <a:lstStyle/>
        <a:p>
          <a:endParaRPr lang="lt-LT" sz="1800" b="1">
            <a:latin typeface="DM Sans" pitchFamily="2" charset="-70"/>
          </a:endParaRPr>
        </a:p>
      </dgm:t>
    </dgm:pt>
    <dgm:pt modelId="{06A8570E-40C0-4490-A12B-B9FCF247A5CB}" type="sibTrans" cxnId="{0F3D54C0-56D9-46A7-A2F2-CD35649E2ECE}">
      <dgm:prSet/>
      <dgm:spPr/>
      <dgm:t>
        <a:bodyPr/>
        <a:lstStyle/>
        <a:p>
          <a:endParaRPr lang="lt-LT" sz="1800" b="1">
            <a:latin typeface="DM Sans" pitchFamily="2" charset="-70"/>
          </a:endParaRPr>
        </a:p>
      </dgm:t>
    </dgm:pt>
    <dgm:pt modelId="{B439268B-2BF6-49A3-8D90-AFF434C7FFF8}">
      <dgm:prSet phldrT="[Tekstas]" custT="1"/>
      <dgm:spPr>
        <a:solidFill>
          <a:schemeClr val="accent1">
            <a:hueOff val="0"/>
            <a:satOff val="0"/>
            <a:lumOff val="0"/>
            <a:alpha val="50000"/>
          </a:schemeClr>
        </a:solidFill>
      </dgm:spPr>
      <dgm:t>
        <a:bodyPr/>
        <a:lstStyle/>
        <a:p>
          <a:r>
            <a:rPr lang="lt-LT" sz="1800" b="1" dirty="0">
              <a:solidFill>
                <a:schemeClr val="bg1"/>
              </a:solidFill>
              <a:latin typeface="DM Sans" pitchFamily="2" charset="-70"/>
            </a:rPr>
            <a:t>Projekto vykdymas</a:t>
          </a:r>
        </a:p>
      </dgm:t>
    </dgm:pt>
    <dgm:pt modelId="{8886E0CF-7454-46BC-B1C4-6371080D1EEA}" type="parTrans" cxnId="{78424905-B86C-4F76-AC0E-9F8954AF9464}">
      <dgm:prSet/>
      <dgm:spPr/>
      <dgm:t>
        <a:bodyPr/>
        <a:lstStyle/>
        <a:p>
          <a:endParaRPr lang="lt-LT" sz="1800" b="1">
            <a:latin typeface="DM Sans" pitchFamily="2" charset="-70"/>
          </a:endParaRPr>
        </a:p>
      </dgm:t>
    </dgm:pt>
    <dgm:pt modelId="{875E4F99-224A-4179-9046-B78171197CA0}" type="sibTrans" cxnId="{78424905-B86C-4F76-AC0E-9F8954AF9464}">
      <dgm:prSet/>
      <dgm:spPr/>
      <dgm:t>
        <a:bodyPr/>
        <a:lstStyle/>
        <a:p>
          <a:endParaRPr lang="lt-LT" sz="1800" b="1">
            <a:latin typeface="DM Sans" pitchFamily="2" charset="-70"/>
          </a:endParaRPr>
        </a:p>
      </dgm:t>
    </dgm:pt>
    <dgm:pt modelId="{CDC8BF99-94D8-45C4-A58C-F33F8F51B408}">
      <dgm:prSet phldrT="[Tekstas]" custT="1"/>
      <dgm:spPr>
        <a:solidFill>
          <a:schemeClr val="accent1">
            <a:hueOff val="0"/>
            <a:satOff val="0"/>
            <a:lumOff val="0"/>
            <a:alpha val="40000"/>
          </a:schemeClr>
        </a:solidFill>
      </dgm:spPr>
      <dgm:t>
        <a:bodyPr/>
        <a:lstStyle/>
        <a:p>
          <a:r>
            <a:rPr lang="lt-LT" sz="1800" b="1" dirty="0">
              <a:solidFill>
                <a:schemeClr val="bg1"/>
              </a:solidFill>
              <a:latin typeface="DM Sans" pitchFamily="2" charset="-70"/>
            </a:rPr>
            <a:t>Po projektinė priežiūra </a:t>
          </a:r>
        </a:p>
      </dgm:t>
    </dgm:pt>
    <dgm:pt modelId="{FAD0D863-1F53-49EC-BBF2-BF7513D0126A}" type="parTrans" cxnId="{41188A39-DEB8-4446-89D1-46CF4E8681AF}">
      <dgm:prSet/>
      <dgm:spPr/>
      <dgm:t>
        <a:bodyPr/>
        <a:lstStyle/>
        <a:p>
          <a:endParaRPr lang="lt-LT"/>
        </a:p>
      </dgm:t>
    </dgm:pt>
    <dgm:pt modelId="{3BDFAE52-C142-42B2-B21B-63AD5C651E13}" type="sibTrans" cxnId="{41188A39-DEB8-4446-89D1-46CF4E8681AF}">
      <dgm:prSet/>
      <dgm:spPr/>
      <dgm:t>
        <a:bodyPr/>
        <a:lstStyle/>
        <a:p>
          <a:endParaRPr lang="lt-LT"/>
        </a:p>
      </dgm:t>
    </dgm:pt>
    <dgm:pt modelId="{3DE00877-3931-42D4-960E-650CB38A43A4}" type="pres">
      <dgm:prSet presAssocID="{2624A6C0-12D4-457C-92E7-B49EE3C7FE19}" presName="Name0" presStyleCnt="0">
        <dgm:presLayoutVars>
          <dgm:dir/>
          <dgm:animLvl val="lvl"/>
          <dgm:resizeHandles val="exact"/>
        </dgm:presLayoutVars>
      </dgm:prSet>
      <dgm:spPr/>
    </dgm:pt>
    <dgm:pt modelId="{C5292ED3-21F4-4003-B387-A59B4055E697}" type="pres">
      <dgm:prSet presAssocID="{5CFBFE15-EEBE-44E6-A527-C578D64FA7B3}" presName="parTxOnly" presStyleLbl="node1" presStyleIdx="0" presStyleCnt="5" custScaleX="96426">
        <dgm:presLayoutVars>
          <dgm:chMax val="0"/>
          <dgm:chPref val="0"/>
          <dgm:bulletEnabled val="1"/>
        </dgm:presLayoutVars>
      </dgm:prSet>
      <dgm:spPr/>
    </dgm:pt>
    <dgm:pt modelId="{B5F53711-B0AE-49FC-A546-5ED4E9C1AD0B}" type="pres">
      <dgm:prSet presAssocID="{9FFA9A85-163E-47D4-9A1E-5767FBDD22D9}" presName="parTxOnlySpace" presStyleCnt="0"/>
      <dgm:spPr/>
    </dgm:pt>
    <dgm:pt modelId="{E624C379-9DF1-4DAA-A2D1-8A479DE26E9A}" type="pres">
      <dgm:prSet presAssocID="{FAB3995E-BA4B-41E6-B1FA-1F374981CC24}" presName="parTxOnly" presStyleLbl="node1" presStyleIdx="1" presStyleCnt="5" custScaleX="103615">
        <dgm:presLayoutVars>
          <dgm:chMax val="0"/>
          <dgm:chPref val="0"/>
          <dgm:bulletEnabled val="1"/>
        </dgm:presLayoutVars>
      </dgm:prSet>
      <dgm:spPr/>
    </dgm:pt>
    <dgm:pt modelId="{10DDDCD1-9506-4013-BEB5-75AFC09CB40B}" type="pres">
      <dgm:prSet presAssocID="{6C87B34B-355B-4B04-8623-139FDFD4D831}" presName="parTxOnlySpace" presStyleCnt="0"/>
      <dgm:spPr/>
    </dgm:pt>
    <dgm:pt modelId="{65A26307-8DEE-4737-ABC1-58A42910A6B2}" type="pres">
      <dgm:prSet presAssocID="{0445228C-F60F-414D-A56B-1B876829361A}" presName="parTxOnly" presStyleLbl="node1" presStyleIdx="2" presStyleCnt="5" custScaleX="117396">
        <dgm:presLayoutVars>
          <dgm:chMax val="0"/>
          <dgm:chPref val="0"/>
          <dgm:bulletEnabled val="1"/>
        </dgm:presLayoutVars>
      </dgm:prSet>
      <dgm:spPr/>
    </dgm:pt>
    <dgm:pt modelId="{0F3EB07B-7BF7-4826-B2B7-B260199FB60B}" type="pres">
      <dgm:prSet presAssocID="{06A8570E-40C0-4490-A12B-B9FCF247A5CB}" presName="parTxOnlySpace" presStyleCnt="0"/>
      <dgm:spPr/>
    </dgm:pt>
    <dgm:pt modelId="{F8FE28F8-8EFE-4FF3-B6CC-9443FAEA02DB}" type="pres">
      <dgm:prSet presAssocID="{B439268B-2BF6-49A3-8D90-AFF434C7FFF8}" presName="parTxOnly" presStyleLbl="node1" presStyleIdx="3" presStyleCnt="5">
        <dgm:presLayoutVars>
          <dgm:chMax val="0"/>
          <dgm:chPref val="0"/>
          <dgm:bulletEnabled val="1"/>
        </dgm:presLayoutVars>
      </dgm:prSet>
      <dgm:spPr/>
    </dgm:pt>
    <dgm:pt modelId="{F0BEAE88-1B20-48D2-927B-7B9B669C178A}" type="pres">
      <dgm:prSet presAssocID="{875E4F99-224A-4179-9046-B78171197CA0}" presName="parTxOnlySpace" presStyleCnt="0"/>
      <dgm:spPr/>
    </dgm:pt>
    <dgm:pt modelId="{05ACA23F-C88B-4CBF-94EA-E8528644E0A9}" type="pres">
      <dgm:prSet presAssocID="{CDC8BF99-94D8-45C4-A58C-F33F8F51B408}" presName="parTxOnly" presStyleLbl="node1" presStyleIdx="4" presStyleCnt="5">
        <dgm:presLayoutVars>
          <dgm:chMax val="0"/>
          <dgm:chPref val="0"/>
          <dgm:bulletEnabled val="1"/>
        </dgm:presLayoutVars>
      </dgm:prSet>
      <dgm:spPr/>
    </dgm:pt>
  </dgm:ptLst>
  <dgm:cxnLst>
    <dgm:cxn modelId="{78424905-B86C-4F76-AC0E-9F8954AF9464}" srcId="{2624A6C0-12D4-457C-92E7-B49EE3C7FE19}" destId="{B439268B-2BF6-49A3-8D90-AFF434C7FFF8}" srcOrd="3" destOrd="0" parTransId="{8886E0CF-7454-46BC-B1C4-6371080D1EEA}" sibTransId="{875E4F99-224A-4179-9046-B78171197CA0}"/>
    <dgm:cxn modelId="{41188A39-DEB8-4446-89D1-46CF4E8681AF}" srcId="{2624A6C0-12D4-457C-92E7-B49EE3C7FE19}" destId="{CDC8BF99-94D8-45C4-A58C-F33F8F51B408}" srcOrd="4" destOrd="0" parTransId="{FAD0D863-1F53-49EC-BBF2-BF7513D0126A}" sibTransId="{3BDFAE52-C142-42B2-B21B-63AD5C651E13}"/>
    <dgm:cxn modelId="{F17D8D48-9A5D-4A96-BE44-2EA5DFB8DA65}" type="presOf" srcId="{B439268B-2BF6-49A3-8D90-AFF434C7FFF8}" destId="{F8FE28F8-8EFE-4FF3-B6CC-9443FAEA02DB}" srcOrd="0" destOrd="0" presId="urn:microsoft.com/office/officeart/2005/8/layout/chevron1"/>
    <dgm:cxn modelId="{8EFBAF6A-BF23-4239-BC68-A9FCA07396A0}" type="presOf" srcId="{5CFBFE15-EEBE-44E6-A527-C578D64FA7B3}" destId="{C5292ED3-21F4-4003-B387-A59B4055E697}" srcOrd="0" destOrd="0" presId="urn:microsoft.com/office/officeart/2005/8/layout/chevron1"/>
    <dgm:cxn modelId="{2C0B9677-0620-48A3-9D6C-9F0487C69EE6}" srcId="{2624A6C0-12D4-457C-92E7-B49EE3C7FE19}" destId="{5CFBFE15-EEBE-44E6-A527-C578D64FA7B3}" srcOrd="0" destOrd="0" parTransId="{F7083346-6EFF-4F73-836E-DE0E1FA35D3F}" sibTransId="{9FFA9A85-163E-47D4-9A1E-5767FBDD22D9}"/>
    <dgm:cxn modelId="{9B974099-879A-4889-93BC-DCAD05F4B430}" type="presOf" srcId="{2624A6C0-12D4-457C-92E7-B49EE3C7FE19}" destId="{3DE00877-3931-42D4-960E-650CB38A43A4}" srcOrd="0" destOrd="0" presId="urn:microsoft.com/office/officeart/2005/8/layout/chevron1"/>
    <dgm:cxn modelId="{0F3D54C0-56D9-46A7-A2F2-CD35649E2ECE}" srcId="{2624A6C0-12D4-457C-92E7-B49EE3C7FE19}" destId="{0445228C-F60F-414D-A56B-1B876829361A}" srcOrd="2" destOrd="0" parTransId="{99B4AE1B-5961-4D4B-B337-BBB6F3DA6EE4}" sibTransId="{06A8570E-40C0-4490-A12B-B9FCF247A5CB}"/>
    <dgm:cxn modelId="{553DB3C2-0692-480A-AD9F-305DEBF79282}" type="presOf" srcId="{0445228C-F60F-414D-A56B-1B876829361A}" destId="{65A26307-8DEE-4737-ABC1-58A42910A6B2}" srcOrd="0" destOrd="0" presId="urn:microsoft.com/office/officeart/2005/8/layout/chevron1"/>
    <dgm:cxn modelId="{0B9572D6-5158-4192-AC84-C086ED2EF23D}" type="presOf" srcId="{CDC8BF99-94D8-45C4-A58C-F33F8F51B408}" destId="{05ACA23F-C88B-4CBF-94EA-E8528644E0A9}" srcOrd="0" destOrd="0" presId="urn:microsoft.com/office/officeart/2005/8/layout/chevron1"/>
    <dgm:cxn modelId="{DD0591E8-5AA2-40FC-AEF8-302B3EEACC75}" type="presOf" srcId="{FAB3995E-BA4B-41E6-B1FA-1F374981CC24}" destId="{E624C379-9DF1-4DAA-A2D1-8A479DE26E9A}" srcOrd="0" destOrd="0" presId="urn:microsoft.com/office/officeart/2005/8/layout/chevron1"/>
    <dgm:cxn modelId="{BE0D77FF-9342-40F3-AD06-66443BB2E3DC}" srcId="{2624A6C0-12D4-457C-92E7-B49EE3C7FE19}" destId="{FAB3995E-BA4B-41E6-B1FA-1F374981CC24}" srcOrd="1" destOrd="0" parTransId="{5458EFFC-1275-46EB-A1E2-C4D30059B842}" sibTransId="{6C87B34B-355B-4B04-8623-139FDFD4D831}"/>
    <dgm:cxn modelId="{5A83ADB3-B1A3-4D28-8EA1-CC76A92351A1}" type="presParOf" srcId="{3DE00877-3931-42D4-960E-650CB38A43A4}" destId="{C5292ED3-21F4-4003-B387-A59B4055E697}" srcOrd="0" destOrd="0" presId="urn:microsoft.com/office/officeart/2005/8/layout/chevron1"/>
    <dgm:cxn modelId="{54F68BB7-4F03-4F52-86E5-A7CEFE49CC29}" type="presParOf" srcId="{3DE00877-3931-42D4-960E-650CB38A43A4}" destId="{B5F53711-B0AE-49FC-A546-5ED4E9C1AD0B}" srcOrd="1" destOrd="0" presId="urn:microsoft.com/office/officeart/2005/8/layout/chevron1"/>
    <dgm:cxn modelId="{BF43DECA-3C28-45A0-B95C-9D7FC95B29C4}" type="presParOf" srcId="{3DE00877-3931-42D4-960E-650CB38A43A4}" destId="{E624C379-9DF1-4DAA-A2D1-8A479DE26E9A}" srcOrd="2" destOrd="0" presId="urn:microsoft.com/office/officeart/2005/8/layout/chevron1"/>
    <dgm:cxn modelId="{FB3E1D29-4603-4D46-BFFE-375D7C3AF615}" type="presParOf" srcId="{3DE00877-3931-42D4-960E-650CB38A43A4}" destId="{10DDDCD1-9506-4013-BEB5-75AFC09CB40B}" srcOrd="3" destOrd="0" presId="urn:microsoft.com/office/officeart/2005/8/layout/chevron1"/>
    <dgm:cxn modelId="{4A1377A0-620E-40EF-8149-C66641E23DB5}" type="presParOf" srcId="{3DE00877-3931-42D4-960E-650CB38A43A4}" destId="{65A26307-8DEE-4737-ABC1-58A42910A6B2}" srcOrd="4" destOrd="0" presId="urn:microsoft.com/office/officeart/2005/8/layout/chevron1"/>
    <dgm:cxn modelId="{D3712DED-BD2A-4785-B447-453689DE8DAB}" type="presParOf" srcId="{3DE00877-3931-42D4-960E-650CB38A43A4}" destId="{0F3EB07B-7BF7-4826-B2B7-B260199FB60B}" srcOrd="5" destOrd="0" presId="urn:microsoft.com/office/officeart/2005/8/layout/chevron1"/>
    <dgm:cxn modelId="{BFE5BD1F-EAFC-4045-BD51-8FAA99E2208C}" type="presParOf" srcId="{3DE00877-3931-42D4-960E-650CB38A43A4}" destId="{F8FE28F8-8EFE-4FF3-B6CC-9443FAEA02DB}" srcOrd="6" destOrd="0" presId="urn:microsoft.com/office/officeart/2005/8/layout/chevron1"/>
    <dgm:cxn modelId="{D9BD30A1-6382-41E5-A22C-8D54DA13577E}" type="presParOf" srcId="{3DE00877-3931-42D4-960E-650CB38A43A4}" destId="{F0BEAE88-1B20-48D2-927B-7B9B669C178A}" srcOrd="7" destOrd="0" presId="urn:microsoft.com/office/officeart/2005/8/layout/chevron1"/>
    <dgm:cxn modelId="{B522678B-B2BB-4A76-86D2-BC914992C773}" type="presParOf" srcId="{3DE00877-3931-42D4-960E-650CB38A43A4}" destId="{05ACA23F-C88B-4CBF-94EA-E8528644E0A9}"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E757-52E6-4CAA-8719-0C64056386CE}">
      <dsp:nvSpPr>
        <dsp:cNvPr id="0" name=""/>
        <dsp:cNvSpPr/>
      </dsp:nvSpPr>
      <dsp:spPr>
        <a:xfrm>
          <a:off x="90259" y="1698"/>
          <a:ext cx="3955794" cy="988948"/>
        </a:xfrm>
        <a:prstGeom prst="roundRect">
          <a:avLst>
            <a:gd name="adj" fmla="val 10000"/>
          </a:avLst>
        </a:prstGeom>
        <a:solidFill>
          <a:schemeClr val="accent1">
            <a:shade val="80000"/>
            <a:hueOff val="0"/>
            <a:satOff val="0"/>
            <a:lumOff val="0"/>
            <a:alpha val="9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Rodikliai</a:t>
          </a:r>
        </a:p>
      </dsp:txBody>
      <dsp:txXfrm>
        <a:off x="119224" y="30663"/>
        <a:ext cx="3897864" cy="931018"/>
      </dsp:txXfrm>
    </dsp:sp>
    <dsp:sp modelId="{B9DB69B4-1EBE-4EAD-836C-5672129D0149}">
      <dsp:nvSpPr>
        <dsp:cNvPr id="0" name=""/>
        <dsp:cNvSpPr/>
      </dsp:nvSpPr>
      <dsp:spPr>
        <a:xfrm rot="5569294">
          <a:off x="1951350" y="1072211"/>
          <a:ext cx="168301" cy="173066"/>
        </a:xfrm>
        <a:prstGeom prst="rightArrow">
          <a:avLst>
            <a:gd name="adj1" fmla="val 667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0EAEF5-65CE-432D-980A-D4B747E576BF}">
      <dsp:nvSpPr>
        <dsp:cNvPr id="0" name=""/>
        <dsp:cNvSpPr/>
      </dsp:nvSpPr>
      <dsp:spPr>
        <a:xfrm>
          <a:off x="24948" y="1326842"/>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Paramą gavusios įmonės</a:t>
          </a:r>
        </a:p>
      </dsp:txBody>
      <dsp:txXfrm>
        <a:off x="53913" y="1355807"/>
        <a:ext cx="3897864" cy="931018"/>
      </dsp:txXfrm>
    </dsp:sp>
    <dsp:sp modelId="{E6104B4F-6702-41C8-BDB5-2440B8E4F79D}">
      <dsp:nvSpPr>
        <dsp:cNvPr id="0" name=""/>
        <dsp:cNvSpPr/>
      </dsp:nvSpPr>
      <dsp:spPr>
        <a:xfrm rot="5441918">
          <a:off x="1935328" y="2375484"/>
          <a:ext cx="119409" cy="173066"/>
        </a:xfrm>
        <a:prstGeom prst="rightArrow">
          <a:avLst>
            <a:gd name="adj1" fmla="val 66700"/>
            <a:gd name="adj2" fmla="val 50000"/>
          </a:avLst>
        </a:prstGeom>
        <a:solidFill>
          <a:schemeClr val="accent1">
            <a:shade val="90000"/>
            <a:hueOff val="232208"/>
            <a:satOff val="-24882"/>
            <a:lumOff val="1384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4DAAA-5DCD-476F-A01A-CF1E0C76CC36}">
      <dsp:nvSpPr>
        <dsp:cNvPr id="0" name=""/>
        <dsp:cNvSpPr/>
      </dsp:nvSpPr>
      <dsp:spPr>
        <a:xfrm>
          <a:off x="9323" y="2608244"/>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Paramą gavusios įmonės, iš jų: mažos ir labai mažos</a:t>
          </a:r>
        </a:p>
      </dsp:txBody>
      <dsp:txXfrm>
        <a:off x="38288" y="2637209"/>
        <a:ext cx="3897864" cy="931018"/>
      </dsp:txXfrm>
    </dsp:sp>
    <dsp:sp modelId="{5F5C3262-661B-4570-816A-021B387B0462}">
      <dsp:nvSpPr>
        <dsp:cNvPr id="0" name=""/>
        <dsp:cNvSpPr/>
      </dsp:nvSpPr>
      <dsp:spPr>
        <a:xfrm>
          <a:off x="4599865" y="1698"/>
          <a:ext cx="3955794" cy="988948"/>
        </a:xfrm>
        <a:prstGeom prst="roundRect">
          <a:avLst>
            <a:gd name="adj" fmla="val 10000"/>
          </a:avLst>
        </a:prstGeom>
        <a:solidFill>
          <a:schemeClr val="accent1">
            <a:alpha val="6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Atsiskaitymas</a:t>
          </a:r>
        </a:p>
      </dsp:txBody>
      <dsp:txXfrm>
        <a:off x="4628830" y="30663"/>
        <a:ext cx="3897864" cy="931018"/>
      </dsp:txXfrm>
    </dsp:sp>
    <dsp:sp modelId="{7B670B2C-E70E-4300-A75D-4DF4A861DAA5}">
      <dsp:nvSpPr>
        <dsp:cNvPr id="0" name=""/>
        <dsp:cNvSpPr/>
      </dsp:nvSpPr>
      <dsp:spPr>
        <a:xfrm rot="5400000">
          <a:off x="6491229" y="1077180"/>
          <a:ext cx="173066" cy="173066"/>
        </a:xfrm>
        <a:prstGeom prst="rightArrow">
          <a:avLst>
            <a:gd name="adj1" fmla="val 66700"/>
            <a:gd name="adj2" fmla="val 50000"/>
          </a:avLst>
        </a:prstGeom>
        <a:solidFill>
          <a:schemeClr val="accent1">
            <a:shade val="90000"/>
            <a:hueOff val="464415"/>
            <a:satOff val="-49765"/>
            <a:lumOff val="276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2F60EA-815E-494A-9B12-529C5CE19656}">
      <dsp:nvSpPr>
        <dsp:cNvPr id="0" name=""/>
        <dsp:cNvSpPr/>
      </dsp:nvSpPr>
      <dsp:spPr>
        <a:xfrm>
          <a:off x="4599865" y="133677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sp:txBody>
      <dsp:txXfrm>
        <a:off x="4628830" y="1365744"/>
        <a:ext cx="3897864" cy="931018"/>
      </dsp:txXfrm>
    </dsp:sp>
    <dsp:sp modelId="{602869F9-A474-4791-824A-94D33950EEFB}">
      <dsp:nvSpPr>
        <dsp:cNvPr id="0" name=""/>
        <dsp:cNvSpPr/>
      </dsp:nvSpPr>
      <dsp:spPr>
        <a:xfrm rot="5400000">
          <a:off x="6491229" y="2412261"/>
          <a:ext cx="173066" cy="173066"/>
        </a:xfrm>
        <a:prstGeom prst="rightArrow">
          <a:avLst>
            <a:gd name="adj1" fmla="val 66700"/>
            <a:gd name="adj2" fmla="val 50000"/>
          </a:avLst>
        </a:prstGeom>
        <a:solidFill>
          <a:schemeClr val="accent1">
            <a:shade val="90000"/>
            <a:hueOff val="696623"/>
            <a:satOff val="-74647"/>
            <a:lumOff val="415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895D1C-48CB-4F7B-8AF0-22F9A8927324}">
      <dsp:nvSpPr>
        <dsp:cNvPr id="0" name=""/>
        <dsp:cNvSpPr/>
      </dsp:nvSpPr>
      <dsp:spPr>
        <a:xfrm>
          <a:off x="4599865" y="2671860"/>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endParaRPr lang="lt-LT" sz="1800" b="0" kern="1200" dirty="0">
            <a:solidFill>
              <a:srgbClr val="002060"/>
            </a:solidFill>
            <a:latin typeface="DM Sans" pitchFamily="2" charset="-70"/>
          </a:endParaRPr>
        </a:p>
      </dsp:txBody>
      <dsp:txXfrm>
        <a:off x="4628830" y="2700825"/>
        <a:ext cx="3897864" cy="931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E757-52E6-4CAA-8719-0C64056386CE}">
      <dsp:nvSpPr>
        <dsp:cNvPr id="0" name=""/>
        <dsp:cNvSpPr/>
      </dsp:nvSpPr>
      <dsp:spPr>
        <a:xfrm>
          <a:off x="90259" y="1698"/>
          <a:ext cx="3955794" cy="988948"/>
        </a:xfrm>
        <a:prstGeom prst="roundRect">
          <a:avLst>
            <a:gd name="adj" fmla="val 10000"/>
          </a:avLst>
        </a:prstGeom>
        <a:solidFill>
          <a:schemeClr val="accent1">
            <a:shade val="80000"/>
            <a:hueOff val="0"/>
            <a:satOff val="0"/>
            <a:lumOff val="0"/>
            <a:alpha val="9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Rodikliai</a:t>
          </a:r>
        </a:p>
      </dsp:txBody>
      <dsp:txXfrm>
        <a:off x="119224" y="30663"/>
        <a:ext cx="3897864" cy="931018"/>
      </dsp:txXfrm>
    </dsp:sp>
    <dsp:sp modelId="{B9DB69B4-1EBE-4EAD-836C-5672129D0149}">
      <dsp:nvSpPr>
        <dsp:cNvPr id="0" name=""/>
        <dsp:cNvSpPr/>
      </dsp:nvSpPr>
      <dsp:spPr>
        <a:xfrm rot="5448435">
          <a:off x="1974763" y="1072211"/>
          <a:ext cx="168113" cy="173066"/>
        </a:xfrm>
        <a:prstGeom prst="rightArrow">
          <a:avLst>
            <a:gd name="adj1" fmla="val 667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0EAEF5-65CE-432D-980A-D4B747E576BF}">
      <dsp:nvSpPr>
        <dsp:cNvPr id="0" name=""/>
        <dsp:cNvSpPr/>
      </dsp:nvSpPr>
      <dsp:spPr>
        <a:xfrm>
          <a:off x="71587" y="1326842"/>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Paramą gavusios įmonės, iš jų: vidutinės</a:t>
          </a:r>
        </a:p>
      </dsp:txBody>
      <dsp:txXfrm>
        <a:off x="100552" y="1355807"/>
        <a:ext cx="3897864" cy="931018"/>
      </dsp:txXfrm>
    </dsp:sp>
    <dsp:sp modelId="{E6104B4F-6702-41C8-BDB5-2440B8E4F79D}">
      <dsp:nvSpPr>
        <dsp:cNvPr id="0" name=""/>
        <dsp:cNvSpPr/>
      </dsp:nvSpPr>
      <dsp:spPr>
        <a:xfrm rot="5154431">
          <a:off x="2039606" y="2370818"/>
          <a:ext cx="110780" cy="173066"/>
        </a:xfrm>
        <a:prstGeom prst="rightArrow">
          <a:avLst>
            <a:gd name="adj1" fmla="val 66700"/>
            <a:gd name="adj2" fmla="val 50000"/>
          </a:avLst>
        </a:prstGeom>
        <a:solidFill>
          <a:schemeClr val="accent1">
            <a:shade val="90000"/>
            <a:hueOff val="232208"/>
            <a:satOff val="-24882"/>
            <a:lumOff val="1384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4DAAA-5DCD-476F-A01A-CF1E0C76CC36}">
      <dsp:nvSpPr>
        <dsp:cNvPr id="0" name=""/>
        <dsp:cNvSpPr/>
      </dsp:nvSpPr>
      <dsp:spPr>
        <a:xfrm>
          <a:off x="162610" y="2598913"/>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Įmonės, kurioms teikiama parama skaitmeninėms technologijoms ir sprendimams kurti</a:t>
          </a:r>
        </a:p>
      </dsp:txBody>
      <dsp:txXfrm>
        <a:off x="191575" y="2627878"/>
        <a:ext cx="3897864" cy="931018"/>
      </dsp:txXfrm>
    </dsp:sp>
    <dsp:sp modelId="{5F5C3262-661B-4570-816A-021B387B0462}">
      <dsp:nvSpPr>
        <dsp:cNvPr id="0" name=""/>
        <dsp:cNvSpPr/>
      </dsp:nvSpPr>
      <dsp:spPr>
        <a:xfrm>
          <a:off x="4599865" y="1698"/>
          <a:ext cx="3955794" cy="988948"/>
        </a:xfrm>
        <a:prstGeom prst="roundRect">
          <a:avLst>
            <a:gd name="adj" fmla="val 10000"/>
          </a:avLst>
        </a:prstGeom>
        <a:solidFill>
          <a:schemeClr val="accent1">
            <a:alpha val="6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Atsiskaitymas</a:t>
          </a:r>
        </a:p>
      </dsp:txBody>
      <dsp:txXfrm>
        <a:off x="4628830" y="30663"/>
        <a:ext cx="3897864" cy="931018"/>
      </dsp:txXfrm>
    </dsp:sp>
    <dsp:sp modelId="{7B670B2C-E70E-4300-A75D-4DF4A861DAA5}">
      <dsp:nvSpPr>
        <dsp:cNvPr id="0" name=""/>
        <dsp:cNvSpPr/>
      </dsp:nvSpPr>
      <dsp:spPr>
        <a:xfrm rot="5400000">
          <a:off x="6491229" y="1077180"/>
          <a:ext cx="173066" cy="173066"/>
        </a:xfrm>
        <a:prstGeom prst="rightArrow">
          <a:avLst>
            <a:gd name="adj1" fmla="val 66700"/>
            <a:gd name="adj2" fmla="val 50000"/>
          </a:avLst>
        </a:prstGeom>
        <a:solidFill>
          <a:schemeClr val="accent1">
            <a:shade val="90000"/>
            <a:hueOff val="464415"/>
            <a:satOff val="-49765"/>
            <a:lumOff val="276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2F60EA-815E-494A-9B12-529C5CE19656}">
      <dsp:nvSpPr>
        <dsp:cNvPr id="0" name=""/>
        <dsp:cNvSpPr/>
      </dsp:nvSpPr>
      <dsp:spPr>
        <a:xfrm>
          <a:off x="4599865" y="133677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sp:txBody>
      <dsp:txXfrm>
        <a:off x="4628830" y="1365744"/>
        <a:ext cx="3897864" cy="931018"/>
      </dsp:txXfrm>
    </dsp:sp>
    <dsp:sp modelId="{602869F9-A474-4791-824A-94D33950EEFB}">
      <dsp:nvSpPr>
        <dsp:cNvPr id="0" name=""/>
        <dsp:cNvSpPr/>
      </dsp:nvSpPr>
      <dsp:spPr>
        <a:xfrm rot="5400000">
          <a:off x="6491229" y="2412261"/>
          <a:ext cx="173066" cy="173066"/>
        </a:xfrm>
        <a:prstGeom prst="rightArrow">
          <a:avLst>
            <a:gd name="adj1" fmla="val 66700"/>
            <a:gd name="adj2" fmla="val 50000"/>
          </a:avLst>
        </a:prstGeom>
        <a:solidFill>
          <a:schemeClr val="accent1">
            <a:shade val="90000"/>
            <a:hueOff val="696623"/>
            <a:satOff val="-74647"/>
            <a:lumOff val="415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895D1C-48CB-4F7B-8AF0-22F9A8927324}">
      <dsp:nvSpPr>
        <dsp:cNvPr id="0" name=""/>
        <dsp:cNvSpPr/>
      </dsp:nvSpPr>
      <dsp:spPr>
        <a:xfrm>
          <a:off x="4599865" y="2671860"/>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ataskaitą </a:t>
          </a:r>
          <a:r>
            <a:rPr lang="lt-LT" sz="1800" b="0" kern="1200" dirty="0">
              <a:solidFill>
                <a:srgbClr val="092D67"/>
              </a:solidFill>
              <a:latin typeface="DM Sans" pitchFamily="2" charset="-70"/>
              <a:ea typeface="+mn-ea"/>
              <a:cs typeface="+mn-cs"/>
            </a:rPr>
            <a:t>2027 m. IV ketvirtis</a:t>
          </a:r>
        </a:p>
      </dsp:txBody>
      <dsp:txXfrm>
        <a:off x="4628830" y="2700825"/>
        <a:ext cx="3897864" cy="9310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E757-52E6-4CAA-8719-0C64056386CE}">
      <dsp:nvSpPr>
        <dsp:cNvPr id="0" name=""/>
        <dsp:cNvSpPr/>
      </dsp:nvSpPr>
      <dsp:spPr>
        <a:xfrm>
          <a:off x="90259" y="1698"/>
          <a:ext cx="3955794" cy="988948"/>
        </a:xfrm>
        <a:prstGeom prst="roundRect">
          <a:avLst>
            <a:gd name="adj" fmla="val 10000"/>
          </a:avLst>
        </a:prstGeom>
        <a:solidFill>
          <a:schemeClr val="accent1">
            <a:shade val="80000"/>
            <a:hueOff val="0"/>
            <a:satOff val="0"/>
            <a:lumOff val="0"/>
            <a:alpha val="9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Rodikliai</a:t>
          </a:r>
        </a:p>
      </dsp:txBody>
      <dsp:txXfrm>
        <a:off x="119224" y="30663"/>
        <a:ext cx="3897864" cy="931018"/>
      </dsp:txXfrm>
    </dsp:sp>
    <dsp:sp modelId="{B9DB69B4-1EBE-4EAD-836C-5672129D0149}">
      <dsp:nvSpPr>
        <dsp:cNvPr id="0" name=""/>
        <dsp:cNvSpPr/>
      </dsp:nvSpPr>
      <dsp:spPr>
        <a:xfrm rot="5400000">
          <a:off x="1981623" y="1077180"/>
          <a:ext cx="173066" cy="173066"/>
        </a:xfrm>
        <a:prstGeom prst="rightArrow">
          <a:avLst>
            <a:gd name="adj1" fmla="val 667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0EAEF5-65CE-432D-980A-D4B747E576BF}">
      <dsp:nvSpPr>
        <dsp:cNvPr id="0" name=""/>
        <dsp:cNvSpPr/>
      </dsp:nvSpPr>
      <dsp:spPr>
        <a:xfrm>
          <a:off x="90259" y="133677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Įmonės, kurioms teikiama parama skaitmeninėms technologijoms ir sprendimams kurti, iš jų: mažos ir labai mažos</a:t>
          </a:r>
        </a:p>
      </dsp:txBody>
      <dsp:txXfrm>
        <a:off x="119224" y="1365744"/>
        <a:ext cx="3897864" cy="931018"/>
      </dsp:txXfrm>
    </dsp:sp>
    <dsp:sp modelId="{E6104B4F-6702-41C8-BDB5-2440B8E4F79D}">
      <dsp:nvSpPr>
        <dsp:cNvPr id="0" name=""/>
        <dsp:cNvSpPr/>
      </dsp:nvSpPr>
      <dsp:spPr>
        <a:xfrm rot="5203147">
          <a:off x="2054048" y="2375787"/>
          <a:ext cx="100567" cy="173066"/>
        </a:xfrm>
        <a:prstGeom prst="rightArrow">
          <a:avLst>
            <a:gd name="adj1" fmla="val 66700"/>
            <a:gd name="adj2" fmla="val 50000"/>
          </a:avLst>
        </a:prstGeom>
        <a:solidFill>
          <a:schemeClr val="accent1">
            <a:shade val="90000"/>
            <a:hueOff val="232208"/>
            <a:satOff val="-24882"/>
            <a:lumOff val="1384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4DAAA-5DCD-476F-A01A-CF1E0C76CC36}">
      <dsp:nvSpPr>
        <dsp:cNvPr id="0" name=""/>
        <dsp:cNvSpPr/>
      </dsp:nvSpPr>
      <dsp:spPr>
        <a:xfrm>
          <a:off x="162610" y="2598913"/>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Įmonės, kurioms teikiama parama skaitmeninėms technologijoms ir sprendimams kurti, iš jų vidutinėms įmonėms</a:t>
          </a:r>
        </a:p>
      </dsp:txBody>
      <dsp:txXfrm>
        <a:off x="191575" y="2627878"/>
        <a:ext cx="3897864" cy="931018"/>
      </dsp:txXfrm>
    </dsp:sp>
    <dsp:sp modelId="{5F5C3262-661B-4570-816A-021B387B0462}">
      <dsp:nvSpPr>
        <dsp:cNvPr id="0" name=""/>
        <dsp:cNvSpPr/>
      </dsp:nvSpPr>
      <dsp:spPr>
        <a:xfrm>
          <a:off x="4599865" y="1698"/>
          <a:ext cx="3955794" cy="988948"/>
        </a:xfrm>
        <a:prstGeom prst="roundRect">
          <a:avLst>
            <a:gd name="adj" fmla="val 10000"/>
          </a:avLst>
        </a:prstGeom>
        <a:solidFill>
          <a:schemeClr val="accent1">
            <a:alpha val="6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Atsiskaitymas</a:t>
          </a:r>
        </a:p>
      </dsp:txBody>
      <dsp:txXfrm>
        <a:off x="4628830" y="30663"/>
        <a:ext cx="3897864" cy="931018"/>
      </dsp:txXfrm>
    </dsp:sp>
    <dsp:sp modelId="{7B670B2C-E70E-4300-A75D-4DF4A861DAA5}">
      <dsp:nvSpPr>
        <dsp:cNvPr id="0" name=""/>
        <dsp:cNvSpPr/>
      </dsp:nvSpPr>
      <dsp:spPr>
        <a:xfrm rot="5400000">
          <a:off x="6491229" y="1077180"/>
          <a:ext cx="173066" cy="173066"/>
        </a:xfrm>
        <a:prstGeom prst="rightArrow">
          <a:avLst>
            <a:gd name="adj1" fmla="val 66700"/>
            <a:gd name="adj2" fmla="val 50000"/>
          </a:avLst>
        </a:prstGeom>
        <a:solidFill>
          <a:schemeClr val="accent1">
            <a:shade val="90000"/>
            <a:hueOff val="464415"/>
            <a:satOff val="-49765"/>
            <a:lumOff val="276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2F60EA-815E-494A-9B12-529C5CE19656}">
      <dsp:nvSpPr>
        <dsp:cNvPr id="0" name=""/>
        <dsp:cNvSpPr/>
      </dsp:nvSpPr>
      <dsp:spPr>
        <a:xfrm>
          <a:off x="4599865" y="133677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
          </a:r>
          <a:r>
            <a:rPr lang="lt-LT" sz="1800" b="0" kern="1200" dirty="0">
              <a:solidFill>
                <a:srgbClr val="092D67"/>
              </a:solidFill>
              <a:latin typeface="DM Sans" pitchFamily="2" charset="-70"/>
              <a:ea typeface="+mn-ea"/>
              <a:cs typeface="+mn-cs"/>
            </a:rPr>
            <a:t>ataskaitą 2027 m. IV ketvirtis</a:t>
          </a:r>
        </a:p>
      </dsp:txBody>
      <dsp:txXfrm>
        <a:off x="4628830" y="1365744"/>
        <a:ext cx="3897864" cy="931018"/>
      </dsp:txXfrm>
    </dsp:sp>
    <dsp:sp modelId="{602869F9-A474-4791-824A-94D33950EEFB}">
      <dsp:nvSpPr>
        <dsp:cNvPr id="0" name=""/>
        <dsp:cNvSpPr/>
      </dsp:nvSpPr>
      <dsp:spPr>
        <a:xfrm rot="5400000">
          <a:off x="6491229" y="2412261"/>
          <a:ext cx="173066" cy="173066"/>
        </a:xfrm>
        <a:prstGeom prst="rightArrow">
          <a:avLst>
            <a:gd name="adj1" fmla="val 66700"/>
            <a:gd name="adj2" fmla="val 50000"/>
          </a:avLst>
        </a:prstGeom>
        <a:solidFill>
          <a:schemeClr val="accent1">
            <a:shade val="90000"/>
            <a:hueOff val="696623"/>
            <a:satOff val="-74647"/>
            <a:lumOff val="415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895D1C-48CB-4F7B-8AF0-22F9A8927324}">
      <dsp:nvSpPr>
        <dsp:cNvPr id="0" name=""/>
        <dsp:cNvSpPr/>
      </dsp:nvSpPr>
      <dsp:spPr>
        <a:xfrm>
          <a:off x="4599865" y="2671860"/>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Atsiskaitoma po projekto veiklų įgyvendinimo, pateikus galutinę ataskaitą 2027 m. IV ketvirtis</a:t>
          </a:r>
        </a:p>
      </dsp:txBody>
      <dsp:txXfrm>
        <a:off x="4628830" y="2700825"/>
        <a:ext cx="3897864" cy="931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E757-52E6-4CAA-8719-0C64056386CE}">
      <dsp:nvSpPr>
        <dsp:cNvPr id="0" name=""/>
        <dsp:cNvSpPr/>
      </dsp:nvSpPr>
      <dsp:spPr>
        <a:xfrm>
          <a:off x="90259" y="1698"/>
          <a:ext cx="3955794" cy="988948"/>
        </a:xfrm>
        <a:prstGeom prst="roundRect">
          <a:avLst>
            <a:gd name="adj" fmla="val 10000"/>
          </a:avLst>
        </a:prstGeom>
        <a:solidFill>
          <a:schemeClr val="accent1">
            <a:shade val="80000"/>
            <a:hueOff val="0"/>
            <a:satOff val="0"/>
            <a:lumOff val="0"/>
            <a:alpha val="9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Rodikliai</a:t>
          </a:r>
        </a:p>
      </dsp:txBody>
      <dsp:txXfrm>
        <a:off x="119224" y="30663"/>
        <a:ext cx="3897864" cy="931018"/>
      </dsp:txXfrm>
    </dsp:sp>
    <dsp:sp modelId="{B9DB69B4-1EBE-4EAD-836C-5672129D0149}">
      <dsp:nvSpPr>
        <dsp:cNvPr id="0" name=""/>
        <dsp:cNvSpPr/>
      </dsp:nvSpPr>
      <dsp:spPr>
        <a:xfrm rot="5207070">
          <a:off x="2029489" y="1053564"/>
          <a:ext cx="149685" cy="173066"/>
        </a:xfrm>
        <a:prstGeom prst="rightArrow">
          <a:avLst>
            <a:gd name="adj1" fmla="val 667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0EAEF5-65CE-432D-980A-D4B747E576BF}">
      <dsp:nvSpPr>
        <dsp:cNvPr id="0" name=""/>
        <dsp:cNvSpPr/>
      </dsp:nvSpPr>
      <dsp:spPr>
        <a:xfrm>
          <a:off x="162610" y="1289546"/>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Įmonės, kurioms teikiama parama skaitmeniniams produktams, paslaugoms ir taikymo procesams kurti arba pritaikyti</a:t>
          </a:r>
        </a:p>
      </dsp:txBody>
      <dsp:txXfrm>
        <a:off x="191575" y="1318511"/>
        <a:ext cx="3897864" cy="931018"/>
      </dsp:txXfrm>
    </dsp:sp>
    <dsp:sp modelId="{E6104B4F-6702-41C8-BDB5-2440B8E4F79D}">
      <dsp:nvSpPr>
        <dsp:cNvPr id="0" name=""/>
        <dsp:cNvSpPr/>
      </dsp:nvSpPr>
      <dsp:spPr>
        <a:xfrm rot="5400000">
          <a:off x="2066832" y="2352171"/>
          <a:ext cx="147351" cy="173066"/>
        </a:xfrm>
        <a:prstGeom prst="rightArrow">
          <a:avLst>
            <a:gd name="adj1" fmla="val 66700"/>
            <a:gd name="adj2" fmla="val 50000"/>
          </a:avLst>
        </a:prstGeom>
        <a:solidFill>
          <a:schemeClr val="accent1">
            <a:shade val="90000"/>
            <a:hueOff val="232208"/>
            <a:satOff val="-24882"/>
            <a:lumOff val="1384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4DAAA-5DCD-476F-A01A-CF1E0C76CC36}">
      <dsp:nvSpPr>
        <dsp:cNvPr id="0" name=""/>
        <dsp:cNvSpPr/>
      </dsp:nvSpPr>
      <dsp:spPr>
        <a:xfrm>
          <a:off x="162610" y="2598913"/>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Pasirašytos sutartys dėl finansinių paskatų kurti verslą ir  skaitmenines inovacijas</a:t>
          </a:r>
        </a:p>
      </dsp:txBody>
      <dsp:txXfrm>
        <a:off x="191575" y="2627878"/>
        <a:ext cx="3897864" cy="931018"/>
      </dsp:txXfrm>
    </dsp:sp>
    <dsp:sp modelId="{5F5C3262-661B-4570-816A-021B387B0462}">
      <dsp:nvSpPr>
        <dsp:cNvPr id="0" name=""/>
        <dsp:cNvSpPr/>
      </dsp:nvSpPr>
      <dsp:spPr>
        <a:xfrm>
          <a:off x="4599865" y="1698"/>
          <a:ext cx="3955794" cy="988948"/>
        </a:xfrm>
        <a:prstGeom prst="roundRect">
          <a:avLst>
            <a:gd name="adj" fmla="val 10000"/>
          </a:avLst>
        </a:prstGeom>
        <a:solidFill>
          <a:schemeClr val="accent1">
            <a:alpha val="60000"/>
          </a:schemeClr>
        </a:solidFill>
        <a:ln w="254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accent5"/>
              </a:solidFill>
              <a:latin typeface="DM Sans" pitchFamily="2" charset="-70"/>
            </a:rPr>
            <a:t>Atsiskaitymas</a:t>
          </a:r>
        </a:p>
      </dsp:txBody>
      <dsp:txXfrm>
        <a:off x="4628830" y="30663"/>
        <a:ext cx="3897864" cy="931018"/>
      </dsp:txXfrm>
    </dsp:sp>
    <dsp:sp modelId="{7B670B2C-E70E-4300-A75D-4DF4A861DAA5}">
      <dsp:nvSpPr>
        <dsp:cNvPr id="0" name=""/>
        <dsp:cNvSpPr/>
      </dsp:nvSpPr>
      <dsp:spPr>
        <a:xfrm rot="5400000">
          <a:off x="6491229" y="1077180"/>
          <a:ext cx="173066" cy="173066"/>
        </a:xfrm>
        <a:prstGeom prst="rightArrow">
          <a:avLst>
            <a:gd name="adj1" fmla="val 66700"/>
            <a:gd name="adj2" fmla="val 50000"/>
          </a:avLst>
        </a:prstGeom>
        <a:solidFill>
          <a:schemeClr val="accent1">
            <a:shade val="90000"/>
            <a:hueOff val="464415"/>
            <a:satOff val="-49765"/>
            <a:lumOff val="276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2F60EA-815E-494A-9B12-529C5CE19656}">
      <dsp:nvSpPr>
        <dsp:cNvPr id="0" name=""/>
        <dsp:cNvSpPr/>
      </dsp:nvSpPr>
      <dsp:spPr>
        <a:xfrm>
          <a:off x="4599865" y="133677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chemeClr val="accent1"/>
              </a:solidFill>
              <a:latin typeface="DM Sans" pitchFamily="2" charset="-70"/>
            </a:rPr>
            <a:t>Atsiskaitoma po projekto veiklų įgyvendinimo, pateikus galutinę </a:t>
          </a:r>
          <a:r>
            <a:rPr lang="lt-LT" sz="1800" b="0" kern="1200" dirty="0">
              <a:solidFill>
                <a:srgbClr val="092D67"/>
              </a:solidFill>
              <a:latin typeface="DM Sans" pitchFamily="2" charset="-70"/>
              <a:ea typeface="+mn-ea"/>
              <a:cs typeface="+mn-cs"/>
            </a:rPr>
            <a:t>ataskaitą, 2027 m. IV ketvirtis</a:t>
          </a:r>
        </a:p>
      </dsp:txBody>
      <dsp:txXfrm>
        <a:off x="4628830" y="1365744"/>
        <a:ext cx="3897864" cy="931018"/>
      </dsp:txXfrm>
    </dsp:sp>
    <dsp:sp modelId="{602869F9-A474-4791-824A-94D33950EEFB}">
      <dsp:nvSpPr>
        <dsp:cNvPr id="0" name=""/>
        <dsp:cNvSpPr/>
      </dsp:nvSpPr>
      <dsp:spPr>
        <a:xfrm rot="5410757">
          <a:off x="6537395" y="2364155"/>
          <a:ext cx="76856" cy="173066"/>
        </a:xfrm>
        <a:prstGeom prst="rightArrow">
          <a:avLst>
            <a:gd name="adj1" fmla="val 66700"/>
            <a:gd name="adj2" fmla="val 50000"/>
          </a:avLst>
        </a:prstGeom>
        <a:solidFill>
          <a:schemeClr val="accent1">
            <a:shade val="90000"/>
            <a:hueOff val="696623"/>
            <a:satOff val="-74647"/>
            <a:lumOff val="415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895D1C-48CB-4F7B-8AF0-22F9A8927324}">
      <dsp:nvSpPr>
        <dsp:cNvPr id="0" name=""/>
        <dsp:cNvSpPr/>
      </dsp:nvSpPr>
      <dsp:spPr>
        <a:xfrm>
          <a:off x="4595988" y="2575649"/>
          <a:ext cx="3955794" cy="98894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t-LT" sz="1800" b="0" kern="1200" dirty="0">
              <a:solidFill>
                <a:srgbClr val="092D67"/>
              </a:solidFill>
              <a:latin typeface="DM Sans" pitchFamily="2" charset="-70"/>
              <a:ea typeface="+mn-ea"/>
              <a:cs typeface="+mn-cs"/>
            </a:rPr>
            <a:t>2026 m. IV ketvirtis</a:t>
          </a:r>
        </a:p>
      </dsp:txBody>
      <dsp:txXfrm>
        <a:off x="4624953" y="2604614"/>
        <a:ext cx="3897864" cy="931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92ED3-21F4-4003-B387-A59B4055E697}">
      <dsp:nvSpPr>
        <dsp:cNvPr id="0" name=""/>
        <dsp:cNvSpPr/>
      </dsp:nvSpPr>
      <dsp:spPr>
        <a:xfrm>
          <a:off x="6183" y="877132"/>
          <a:ext cx="2341312" cy="971236"/>
        </a:xfrm>
        <a:prstGeom prst="chevron">
          <a:avLst/>
        </a:prstGeom>
        <a:solidFill>
          <a:schemeClr val="accent1">
            <a:hueOff val="0"/>
            <a:satOff val="0"/>
            <a:lumOff val="0"/>
            <a:alpha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lt-LT" sz="1800" b="1" kern="1200" dirty="0">
              <a:latin typeface="DM Sans" pitchFamily="2" charset="-70"/>
            </a:rPr>
            <a:t>Kvietimo pabaiga</a:t>
          </a:r>
        </a:p>
      </dsp:txBody>
      <dsp:txXfrm>
        <a:off x="491801" y="877132"/>
        <a:ext cx="1370076" cy="971236"/>
      </dsp:txXfrm>
    </dsp:sp>
    <dsp:sp modelId="{E624C379-9DF1-4DAA-A2D1-8A479DE26E9A}">
      <dsp:nvSpPr>
        <dsp:cNvPr id="0" name=""/>
        <dsp:cNvSpPr/>
      </dsp:nvSpPr>
      <dsp:spPr>
        <a:xfrm>
          <a:off x="2104686" y="877132"/>
          <a:ext cx="2515867" cy="971236"/>
        </a:xfrm>
        <a:prstGeom prst="chevron">
          <a:avLst/>
        </a:prstGeom>
        <a:solidFill>
          <a:schemeClr val="accent1">
            <a:hueOff val="0"/>
            <a:satOff val="0"/>
            <a:lumOff val="0"/>
            <a:alpha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lt-LT" sz="1800" b="1" kern="1200" dirty="0">
              <a:latin typeface="DM Sans" pitchFamily="2" charset="-70"/>
            </a:rPr>
            <a:t>Vertinimo terminas</a:t>
          </a:r>
        </a:p>
      </dsp:txBody>
      <dsp:txXfrm>
        <a:off x="2590304" y="877132"/>
        <a:ext cx="1544631" cy="971236"/>
      </dsp:txXfrm>
    </dsp:sp>
    <dsp:sp modelId="{65A26307-8DEE-4737-ABC1-58A42910A6B2}">
      <dsp:nvSpPr>
        <dsp:cNvPr id="0" name=""/>
        <dsp:cNvSpPr/>
      </dsp:nvSpPr>
      <dsp:spPr>
        <a:xfrm>
          <a:off x="4377745" y="877132"/>
          <a:ext cx="2850483" cy="971236"/>
        </a:xfrm>
        <a:prstGeom prst="chevron">
          <a:avLst/>
        </a:prstGeom>
        <a:solidFill>
          <a:schemeClr val="accent1">
            <a:hueOff val="0"/>
            <a:satOff val="0"/>
            <a:lumOff val="0"/>
            <a:alpha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bg1"/>
              </a:solidFill>
              <a:latin typeface="DM Sans" pitchFamily="2" charset="-70"/>
            </a:rPr>
            <a:t>Sutarčių pasirašymas</a:t>
          </a:r>
        </a:p>
      </dsp:txBody>
      <dsp:txXfrm>
        <a:off x="4863363" y="877132"/>
        <a:ext cx="1879247" cy="971236"/>
      </dsp:txXfrm>
    </dsp:sp>
    <dsp:sp modelId="{F8FE28F8-8EFE-4FF3-B6CC-9443FAEA02DB}">
      <dsp:nvSpPr>
        <dsp:cNvPr id="0" name=""/>
        <dsp:cNvSpPr/>
      </dsp:nvSpPr>
      <dsp:spPr>
        <a:xfrm>
          <a:off x="6985419" y="877132"/>
          <a:ext cx="2428092" cy="971236"/>
        </a:xfrm>
        <a:prstGeom prst="chevron">
          <a:avLst/>
        </a:prstGeom>
        <a:solidFill>
          <a:schemeClr val="accent1">
            <a:hueOff val="0"/>
            <a:satOff val="0"/>
            <a:lumOff val="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bg1"/>
              </a:solidFill>
              <a:latin typeface="DM Sans" pitchFamily="2" charset="-70"/>
            </a:rPr>
            <a:t>Projekto vykdymas</a:t>
          </a:r>
        </a:p>
      </dsp:txBody>
      <dsp:txXfrm>
        <a:off x="7471037" y="877132"/>
        <a:ext cx="1456856" cy="971236"/>
      </dsp:txXfrm>
    </dsp:sp>
    <dsp:sp modelId="{05ACA23F-C88B-4CBF-94EA-E8528644E0A9}">
      <dsp:nvSpPr>
        <dsp:cNvPr id="0" name=""/>
        <dsp:cNvSpPr/>
      </dsp:nvSpPr>
      <dsp:spPr>
        <a:xfrm>
          <a:off x="9170702" y="877132"/>
          <a:ext cx="2428092" cy="971236"/>
        </a:xfrm>
        <a:prstGeom prst="chevron">
          <a:avLst/>
        </a:prstGeom>
        <a:solidFill>
          <a:schemeClr val="accent1">
            <a:hueOff val="0"/>
            <a:satOff val="0"/>
            <a:lumOff val="0"/>
            <a:alpha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chemeClr val="bg1"/>
              </a:solidFill>
              <a:latin typeface="DM Sans" pitchFamily="2" charset="-70"/>
            </a:rPr>
            <a:t>Po projektinė priežiūra </a:t>
          </a:r>
        </a:p>
      </dsp:txBody>
      <dsp:txXfrm>
        <a:off x="9656320" y="877132"/>
        <a:ext cx="1456856" cy="97123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1F7527-3650-C24D-E976-8A89076950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a:extLst>
              <a:ext uri="{FF2B5EF4-FFF2-40B4-BE49-F238E27FC236}">
                <a16:creationId xmlns:a16="http://schemas.microsoft.com/office/drawing/2014/main" id="{3056C5D4-A500-7C71-CCA4-03B02E4B4F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90A549-C9BB-844A-ADDE-915FC6E1F1C0}" type="datetimeFigureOut">
              <a:rPr lang="x-none" smtClean="0"/>
              <a:t>2026-07-16</a:t>
            </a:fld>
            <a:endParaRPr lang="x-none"/>
          </a:p>
        </p:txBody>
      </p:sp>
      <p:sp>
        <p:nvSpPr>
          <p:cNvPr id="4" name="Footer Placeholder 3">
            <a:extLst>
              <a:ext uri="{FF2B5EF4-FFF2-40B4-BE49-F238E27FC236}">
                <a16:creationId xmlns:a16="http://schemas.microsoft.com/office/drawing/2014/main" id="{3CFAF4EE-64A8-4840-731F-36CFF5D069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1F4AAAE7-E5AD-D3DD-CDBD-A7EC7F0522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1E6581-40BA-F542-920D-41E09576ED79}" type="slidenum">
              <a:rPr lang="x-none" smtClean="0"/>
              <a:t>‹#›</a:t>
            </a:fld>
            <a:endParaRPr lang="x-none"/>
          </a:p>
        </p:txBody>
      </p:sp>
    </p:spTree>
    <p:extLst>
      <p:ext uri="{BB962C8B-B14F-4D97-AF65-F5344CB8AC3E}">
        <p14:creationId xmlns:p14="http://schemas.microsoft.com/office/powerpoint/2010/main" val="3780628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996BA-C3C3-44E5-BD07-78EFBD8E7999}" type="datetimeFigureOut">
              <a:rPr lang="et-EE" smtClean="0"/>
              <a:t>16.07.2026</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D3BCF-75C2-4A69-B9AB-E90655DDB40B}" type="slidenum">
              <a:rPr lang="et-EE" smtClean="0"/>
              <a:t>‹#›</a:t>
            </a:fld>
            <a:endParaRPr lang="et-EE"/>
          </a:p>
        </p:txBody>
      </p:sp>
    </p:spTree>
    <p:extLst>
      <p:ext uri="{BB962C8B-B14F-4D97-AF65-F5344CB8AC3E}">
        <p14:creationId xmlns:p14="http://schemas.microsoft.com/office/powerpoint/2010/main" val="3463362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0</a:t>
            </a:fld>
            <a:endParaRPr lang="et-EE"/>
          </a:p>
        </p:txBody>
      </p:sp>
    </p:spTree>
    <p:extLst>
      <p:ext uri="{BB962C8B-B14F-4D97-AF65-F5344CB8AC3E}">
        <p14:creationId xmlns:p14="http://schemas.microsoft.com/office/powerpoint/2010/main" val="2757037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00C83-2CDB-7E64-AE86-10B99EAF50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C6498-5201-2DEB-BC2F-3DEBD4E2B9C4}"/>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E9455B72-4555-B4A3-0273-44C14B6435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0055C46-DB59-23C3-88D5-E92DC73804D2}"/>
              </a:ext>
            </a:extLst>
          </p:cNvPr>
          <p:cNvSpPr>
            <a:spLocks noGrp="1"/>
          </p:cNvSpPr>
          <p:nvPr>
            <p:ph type="sldNum" sz="quarter" idx="5"/>
          </p:nvPr>
        </p:nvSpPr>
        <p:spPr/>
        <p:txBody>
          <a:bodyPr/>
          <a:lstStyle/>
          <a:p>
            <a:fld id="{3E9D3BCF-75C2-4A69-B9AB-E90655DDB40B}" type="slidenum">
              <a:rPr lang="et-EE" smtClean="0"/>
              <a:t>9</a:t>
            </a:fld>
            <a:endParaRPr lang="et-EE"/>
          </a:p>
        </p:txBody>
      </p:sp>
    </p:spTree>
    <p:extLst>
      <p:ext uri="{BB962C8B-B14F-4D97-AF65-F5344CB8AC3E}">
        <p14:creationId xmlns:p14="http://schemas.microsoft.com/office/powerpoint/2010/main" val="3641187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10</a:t>
            </a:fld>
            <a:endParaRPr lang="et-EE"/>
          </a:p>
        </p:txBody>
      </p:sp>
    </p:spTree>
    <p:extLst>
      <p:ext uri="{BB962C8B-B14F-4D97-AF65-F5344CB8AC3E}">
        <p14:creationId xmlns:p14="http://schemas.microsoft.com/office/powerpoint/2010/main" val="2629544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74871-C3AC-2E72-2583-801C683D1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D1B26-B314-EBC8-99CF-33A65157EACF}"/>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2E15C7BA-D728-B48F-9B7A-FE26A853EDA1}"/>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97E4A8A-B189-5D91-1453-51B43CB29F05}"/>
              </a:ext>
            </a:extLst>
          </p:cNvPr>
          <p:cNvSpPr>
            <a:spLocks noGrp="1"/>
          </p:cNvSpPr>
          <p:nvPr>
            <p:ph type="sldNum" sz="quarter" idx="5"/>
          </p:nvPr>
        </p:nvSpPr>
        <p:spPr/>
        <p:txBody>
          <a:bodyPr/>
          <a:lstStyle/>
          <a:p>
            <a:fld id="{3E9D3BCF-75C2-4A69-B9AB-E90655DDB40B}" type="slidenum">
              <a:rPr lang="et-EE" smtClean="0"/>
              <a:t>11</a:t>
            </a:fld>
            <a:endParaRPr lang="et-EE"/>
          </a:p>
        </p:txBody>
      </p:sp>
    </p:spTree>
    <p:extLst>
      <p:ext uri="{BB962C8B-B14F-4D97-AF65-F5344CB8AC3E}">
        <p14:creationId xmlns:p14="http://schemas.microsoft.com/office/powerpoint/2010/main" val="1417961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96AD-B412-2C69-2510-31A1684CC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170F7-AE86-3CFF-52D3-69976B7325E5}"/>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3E6A9DD8-9B69-6195-C194-F16993914EFD}"/>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EB425685-2911-4F8E-8CA5-C7F2F5885AF6}"/>
              </a:ext>
            </a:extLst>
          </p:cNvPr>
          <p:cNvSpPr>
            <a:spLocks noGrp="1"/>
          </p:cNvSpPr>
          <p:nvPr>
            <p:ph type="sldNum" sz="quarter" idx="5"/>
          </p:nvPr>
        </p:nvSpPr>
        <p:spPr/>
        <p:txBody>
          <a:bodyPr/>
          <a:lstStyle/>
          <a:p>
            <a:fld id="{3E9D3BCF-75C2-4A69-B9AB-E90655DDB40B}" type="slidenum">
              <a:rPr lang="et-EE" smtClean="0"/>
              <a:t>12</a:t>
            </a:fld>
            <a:endParaRPr lang="et-EE"/>
          </a:p>
        </p:txBody>
      </p:sp>
    </p:spTree>
    <p:extLst>
      <p:ext uri="{BB962C8B-B14F-4D97-AF65-F5344CB8AC3E}">
        <p14:creationId xmlns:p14="http://schemas.microsoft.com/office/powerpoint/2010/main" val="2571222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E9D3BCF-75C2-4A69-B9AB-E90655DDB40B}" type="slidenum">
              <a:rPr lang="et-EE" smtClean="0"/>
              <a:t>17</a:t>
            </a:fld>
            <a:endParaRPr lang="et-EE"/>
          </a:p>
        </p:txBody>
      </p:sp>
    </p:spTree>
    <p:extLst>
      <p:ext uri="{BB962C8B-B14F-4D97-AF65-F5344CB8AC3E}">
        <p14:creationId xmlns:p14="http://schemas.microsoft.com/office/powerpoint/2010/main" val="532117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200" dirty="0"/>
          </a:p>
        </p:txBody>
      </p:sp>
      <p:sp>
        <p:nvSpPr>
          <p:cNvPr id="4" name="Slide Number Placeholder 3"/>
          <p:cNvSpPr>
            <a:spLocks noGrp="1"/>
          </p:cNvSpPr>
          <p:nvPr>
            <p:ph type="sldNum" sz="quarter" idx="5"/>
          </p:nvPr>
        </p:nvSpPr>
        <p:spPr/>
        <p:txBody>
          <a:bodyPr/>
          <a:lstStyle/>
          <a:p>
            <a:fld id="{3E9D3BCF-75C2-4A69-B9AB-E90655DDB40B}" type="slidenum">
              <a:rPr lang="et-EE" smtClean="0"/>
              <a:t>18</a:t>
            </a:fld>
            <a:endParaRPr lang="et-EE"/>
          </a:p>
        </p:txBody>
      </p:sp>
    </p:spTree>
    <p:extLst>
      <p:ext uri="{BB962C8B-B14F-4D97-AF65-F5344CB8AC3E}">
        <p14:creationId xmlns:p14="http://schemas.microsoft.com/office/powerpoint/2010/main" val="4026465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30BE6-C32C-321F-C08D-262B5C3BE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2DD23-B0F6-0B4D-91F6-4C17CD609E0A}"/>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87972260-2205-C977-A0B0-A520892AA45E}"/>
              </a:ext>
            </a:extLst>
          </p:cNvPr>
          <p:cNvSpPr>
            <a:spLocks noGrp="1"/>
          </p:cNvSpPr>
          <p:nvPr>
            <p:ph type="body" idx="1"/>
          </p:nvPr>
        </p:nvSpPr>
        <p:spPr/>
        <p:txBody>
          <a:bodyPr/>
          <a:lstStyle/>
          <a:p>
            <a:endParaRPr lang="lt-LT" sz="1200" dirty="0"/>
          </a:p>
        </p:txBody>
      </p:sp>
      <p:sp>
        <p:nvSpPr>
          <p:cNvPr id="4" name="Slide Number Placeholder 3">
            <a:extLst>
              <a:ext uri="{FF2B5EF4-FFF2-40B4-BE49-F238E27FC236}">
                <a16:creationId xmlns:a16="http://schemas.microsoft.com/office/drawing/2014/main" id="{F938D194-3FB5-0565-AF6B-27B65102EE05}"/>
              </a:ext>
            </a:extLst>
          </p:cNvPr>
          <p:cNvSpPr>
            <a:spLocks noGrp="1"/>
          </p:cNvSpPr>
          <p:nvPr>
            <p:ph type="sldNum" sz="quarter" idx="5"/>
          </p:nvPr>
        </p:nvSpPr>
        <p:spPr/>
        <p:txBody>
          <a:bodyPr/>
          <a:lstStyle/>
          <a:p>
            <a:fld id="{3E9D3BCF-75C2-4A69-B9AB-E90655DDB40B}" type="slidenum">
              <a:rPr lang="et-EE" smtClean="0"/>
              <a:t>19</a:t>
            </a:fld>
            <a:endParaRPr lang="et-EE"/>
          </a:p>
        </p:txBody>
      </p:sp>
    </p:spTree>
    <p:extLst>
      <p:ext uri="{BB962C8B-B14F-4D97-AF65-F5344CB8AC3E}">
        <p14:creationId xmlns:p14="http://schemas.microsoft.com/office/powerpoint/2010/main" val="1505468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800" dirty="0"/>
          </a:p>
        </p:txBody>
      </p:sp>
      <p:sp>
        <p:nvSpPr>
          <p:cNvPr id="4" name="Slide Number Placeholder 3"/>
          <p:cNvSpPr>
            <a:spLocks noGrp="1"/>
          </p:cNvSpPr>
          <p:nvPr>
            <p:ph type="sldNum" sz="quarter" idx="5"/>
          </p:nvPr>
        </p:nvSpPr>
        <p:spPr/>
        <p:txBody>
          <a:bodyPr/>
          <a:lstStyle/>
          <a:p>
            <a:fld id="{3E9D3BCF-75C2-4A69-B9AB-E90655DDB40B}" type="slidenum">
              <a:rPr lang="et-EE" smtClean="0"/>
              <a:t>20</a:t>
            </a:fld>
            <a:endParaRPr lang="et-EE"/>
          </a:p>
        </p:txBody>
      </p:sp>
    </p:spTree>
    <p:extLst>
      <p:ext uri="{BB962C8B-B14F-4D97-AF65-F5344CB8AC3E}">
        <p14:creationId xmlns:p14="http://schemas.microsoft.com/office/powerpoint/2010/main" val="3492532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8228D-F3AB-47D8-30C3-0198158DD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0E0F3-24BB-92E0-351C-BE8810BCEDFA}"/>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18613875-8518-2C10-ABD9-7444FD582946}"/>
              </a:ext>
            </a:extLst>
          </p:cNvPr>
          <p:cNvSpPr>
            <a:spLocks noGrp="1"/>
          </p:cNvSpPr>
          <p:nvPr>
            <p:ph type="body" idx="1"/>
          </p:nvPr>
        </p:nvSpPr>
        <p:spPr/>
        <p:txBody>
          <a:bodyPr/>
          <a:lstStyle/>
          <a:p>
            <a:endParaRPr lang="lt-LT" sz="1800" dirty="0"/>
          </a:p>
        </p:txBody>
      </p:sp>
      <p:sp>
        <p:nvSpPr>
          <p:cNvPr id="4" name="Slide Number Placeholder 3">
            <a:extLst>
              <a:ext uri="{FF2B5EF4-FFF2-40B4-BE49-F238E27FC236}">
                <a16:creationId xmlns:a16="http://schemas.microsoft.com/office/drawing/2014/main" id="{5420BBCA-6978-DE12-D8D0-8174E4F529E6}"/>
              </a:ext>
            </a:extLst>
          </p:cNvPr>
          <p:cNvSpPr>
            <a:spLocks noGrp="1"/>
          </p:cNvSpPr>
          <p:nvPr>
            <p:ph type="sldNum" sz="quarter" idx="5"/>
          </p:nvPr>
        </p:nvSpPr>
        <p:spPr/>
        <p:txBody>
          <a:bodyPr/>
          <a:lstStyle/>
          <a:p>
            <a:fld id="{3E9D3BCF-75C2-4A69-B9AB-E90655DDB40B}" type="slidenum">
              <a:rPr lang="et-EE" smtClean="0"/>
              <a:t>21</a:t>
            </a:fld>
            <a:endParaRPr lang="et-EE"/>
          </a:p>
        </p:txBody>
      </p:sp>
    </p:spTree>
    <p:extLst>
      <p:ext uri="{BB962C8B-B14F-4D97-AF65-F5344CB8AC3E}">
        <p14:creationId xmlns:p14="http://schemas.microsoft.com/office/powerpoint/2010/main" val="3657013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en-US" sz="1800" dirty="0">
              <a:solidFill>
                <a:srgbClr val="142D64"/>
              </a:solidFill>
            </a:endParaRPr>
          </a:p>
        </p:txBody>
      </p:sp>
      <p:sp>
        <p:nvSpPr>
          <p:cNvPr id="4" name="Slide Number Placeholder 3"/>
          <p:cNvSpPr>
            <a:spLocks noGrp="1"/>
          </p:cNvSpPr>
          <p:nvPr>
            <p:ph type="sldNum" sz="quarter" idx="5"/>
          </p:nvPr>
        </p:nvSpPr>
        <p:spPr/>
        <p:txBody>
          <a:bodyPr/>
          <a:lstStyle/>
          <a:p>
            <a:fld id="{3E9D3BCF-75C2-4A69-B9AB-E90655DDB40B}" type="slidenum">
              <a:rPr lang="et-EE" smtClean="0"/>
              <a:t>22</a:t>
            </a:fld>
            <a:endParaRPr lang="et-EE"/>
          </a:p>
        </p:txBody>
      </p:sp>
    </p:spTree>
    <p:extLst>
      <p:ext uri="{BB962C8B-B14F-4D97-AF65-F5344CB8AC3E}">
        <p14:creationId xmlns:p14="http://schemas.microsoft.com/office/powerpoint/2010/main" val="55921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a:t>
            </a:fld>
            <a:endParaRPr lang="et-EE"/>
          </a:p>
        </p:txBody>
      </p:sp>
    </p:spTree>
    <p:extLst>
      <p:ext uri="{BB962C8B-B14F-4D97-AF65-F5344CB8AC3E}">
        <p14:creationId xmlns:p14="http://schemas.microsoft.com/office/powerpoint/2010/main" val="3190958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A13A0-B133-B2A8-648E-2644E36BE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C3965-8233-D941-C364-90469C4235AA}"/>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325C12FA-13E7-BE2D-414D-970E866F2885}"/>
              </a:ext>
            </a:extLst>
          </p:cNvPr>
          <p:cNvSpPr>
            <a:spLocks noGrp="1"/>
          </p:cNvSpPr>
          <p:nvPr>
            <p:ph type="body" idx="1"/>
          </p:nvPr>
        </p:nvSpPr>
        <p:spPr/>
        <p:txBody>
          <a:bodyPr/>
          <a:lstStyle/>
          <a:p>
            <a:endParaRPr lang="en-US" sz="1800" dirty="0">
              <a:solidFill>
                <a:srgbClr val="142D64"/>
              </a:solidFill>
            </a:endParaRPr>
          </a:p>
        </p:txBody>
      </p:sp>
      <p:sp>
        <p:nvSpPr>
          <p:cNvPr id="4" name="Slide Number Placeholder 3">
            <a:extLst>
              <a:ext uri="{FF2B5EF4-FFF2-40B4-BE49-F238E27FC236}">
                <a16:creationId xmlns:a16="http://schemas.microsoft.com/office/drawing/2014/main" id="{9A5DA04F-404A-A5BA-F755-FF944D2A5E50}"/>
              </a:ext>
            </a:extLst>
          </p:cNvPr>
          <p:cNvSpPr>
            <a:spLocks noGrp="1"/>
          </p:cNvSpPr>
          <p:nvPr>
            <p:ph type="sldNum" sz="quarter" idx="5"/>
          </p:nvPr>
        </p:nvSpPr>
        <p:spPr/>
        <p:txBody>
          <a:bodyPr/>
          <a:lstStyle/>
          <a:p>
            <a:fld id="{3E9D3BCF-75C2-4A69-B9AB-E90655DDB40B}" type="slidenum">
              <a:rPr lang="et-EE" smtClean="0"/>
              <a:t>23</a:t>
            </a:fld>
            <a:endParaRPr lang="et-EE"/>
          </a:p>
        </p:txBody>
      </p:sp>
    </p:spTree>
    <p:extLst>
      <p:ext uri="{BB962C8B-B14F-4D97-AF65-F5344CB8AC3E}">
        <p14:creationId xmlns:p14="http://schemas.microsoft.com/office/powerpoint/2010/main" val="2795286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E2F80-861B-58A2-1BB2-B78BD318D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74F0DF-2A8D-CCAA-81B7-E659A0325B7C}"/>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E90EA033-ACE1-DE19-98C9-E2E44E6A5B99}"/>
              </a:ext>
            </a:extLst>
          </p:cNvPr>
          <p:cNvSpPr>
            <a:spLocks noGrp="1"/>
          </p:cNvSpPr>
          <p:nvPr>
            <p:ph type="body" idx="1"/>
          </p:nvPr>
        </p:nvSpPr>
        <p:spPr/>
        <p:txBody>
          <a:bodyPr/>
          <a:lstStyle/>
          <a:p>
            <a:endParaRPr lang="en-US" sz="1800" dirty="0">
              <a:solidFill>
                <a:srgbClr val="142D64"/>
              </a:solidFill>
            </a:endParaRPr>
          </a:p>
        </p:txBody>
      </p:sp>
      <p:sp>
        <p:nvSpPr>
          <p:cNvPr id="4" name="Slide Number Placeholder 3">
            <a:extLst>
              <a:ext uri="{FF2B5EF4-FFF2-40B4-BE49-F238E27FC236}">
                <a16:creationId xmlns:a16="http://schemas.microsoft.com/office/drawing/2014/main" id="{1DC1A11E-0957-C2EF-0A6B-2377F967E3FF}"/>
              </a:ext>
            </a:extLst>
          </p:cNvPr>
          <p:cNvSpPr>
            <a:spLocks noGrp="1"/>
          </p:cNvSpPr>
          <p:nvPr>
            <p:ph type="sldNum" sz="quarter" idx="5"/>
          </p:nvPr>
        </p:nvSpPr>
        <p:spPr/>
        <p:txBody>
          <a:bodyPr/>
          <a:lstStyle/>
          <a:p>
            <a:fld id="{3E9D3BCF-75C2-4A69-B9AB-E90655DDB40B}" type="slidenum">
              <a:rPr lang="et-EE" smtClean="0"/>
              <a:t>24</a:t>
            </a:fld>
            <a:endParaRPr lang="et-EE"/>
          </a:p>
        </p:txBody>
      </p:sp>
    </p:spTree>
    <p:extLst>
      <p:ext uri="{BB962C8B-B14F-4D97-AF65-F5344CB8AC3E}">
        <p14:creationId xmlns:p14="http://schemas.microsoft.com/office/powerpoint/2010/main" val="916585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4A75E-6FD4-EC0F-1AE2-73551BE16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DD553-C601-20E7-8859-71484B81A2D8}"/>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95752B94-DAE3-B136-8733-8CBDFED9D1A3}"/>
              </a:ext>
            </a:extLst>
          </p:cNvPr>
          <p:cNvSpPr>
            <a:spLocks noGrp="1"/>
          </p:cNvSpPr>
          <p:nvPr>
            <p:ph type="body" idx="1"/>
          </p:nvPr>
        </p:nvSpPr>
        <p:spPr/>
        <p:txBody>
          <a:bodyPr/>
          <a:lstStyle/>
          <a:p>
            <a:endParaRPr lang="en-US" sz="1800" dirty="0">
              <a:solidFill>
                <a:srgbClr val="142D64"/>
              </a:solidFill>
            </a:endParaRPr>
          </a:p>
        </p:txBody>
      </p:sp>
      <p:sp>
        <p:nvSpPr>
          <p:cNvPr id="4" name="Slide Number Placeholder 3">
            <a:extLst>
              <a:ext uri="{FF2B5EF4-FFF2-40B4-BE49-F238E27FC236}">
                <a16:creationId xmlns:a16="http://schemas.microsoft.com/office/drawing/2014/main" id="{A01F0A6F-95CE-2D57-50A6-C2B369117336}"/>
              </a:ext>
            </a:extLst>
          </p:cNvPr>
          <p:cNvSpPr>
            <a:spLocks noGrp="1"/>
          </p:cNvSpPr>
          <p:nvPr>
            <p:ph type="sldNum" sz="quarter" idx="5"/>
          </p:nvPr>
        </p:nvSpPr>
        <p:spPr/>
        <p:txBody>
          <a:bodyPr/>
          <a:lstStyle/>
          <a:p>
            <a:fld id="{3E9D3BCF-75C2-4A69-B9AB-E90655DDB40B}" type="slidenum">
              <a:rPr lang="et-EE" smtClean="0"/>
              <a:t>25</a:t>
            </a:fld>
            <a:endParaRPr lang="et-EE"/>
          </a:p>
        </p:txBody>
      </p:sp>
    </p:spTree>
    <p:extLst>
      <p:ext uri="{BB962C8B-B14F-4D97-AF65-F5344CB8AC3E}">
        <p14:creationId xmlns:p14="http://schemas.microsoft.com/office/powerpoint/2010/main" val="2864403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pPr algn="just">
              <a:tabLst>
                <a:tab pos="197485" algn="l"/>
                <a:tab pos="548640" algn="l"/>
                <a:tab pos="636270" algn="l"/>
              </a:tabLst>
            </a:pP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26</a:t>
            </a:fld>
            <a:endParaRPr lang="et-EE"/>
          </a:p>
        </p:txBody>
      </p:sp>
    </p:spTree>
    <p:extLst>
      <p:ext uri="{BB962C8B-B14F-4D97-AF65-F5344CB8AC3E}">
        <p14:creationId xmlns:p14="http://schemas.microsoft.com/office/powerpoint/2010/main" val="1125917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400" dirty="0">
              <a:solidFill>
                <a:schemeClr val="tx1"/>
              </a:solidFill>
              <a:latin typeface="Poppins" panose="00000500000000000000" pitchFamily="2" charset="-70"/>
              <a:cs typeface="Poppins" panose="00000500000000000000" pitchFamily="2" charset="-70"/>
            </a:endParaRPr>
          </a:p>
          <a:p>
            <a:pPr marL="0" indent="0" algn="just">
              <a:buClr>
                <a:srgbClr val="092D68"/>
              </a:buClr>
              <a:buFont typeface="Wingdings" panose="05000000000000000000" pitchFamily="2" charset="2"/>
              <a:buNone/>
              <a:tabLst>
                <a:tab pos="197485" algn="l"/>
                <a:tab pos="548640" algn="l"/>
                <a:tab pos="636270" algn="l"/>
              </a:tabLst>
            </a:pPr>
            <a:endParaRPr lang="lt-LT" sz="1400" dirty="0">
              <a:solidFill>
                <a:schemeClr val="tx1"/>
              </a:solidFill>
              <a:effectLst/>
              <a:latin typeface="Poppins" panose="00000500000000000000" pitchFamily="2" charset="-70"/>
              <a:ea typeface="Times New Roman" panose="02020603050405020304" pitchFamily="18" charset="0"/>
              <a:cs typeface="Poppins" panose="00000500000000000000" pitchFamily="2" charset="-70"/>
            </a:endParaRPr>
          </a:p>
        </p:txBody>
      </p:sp>
      <p:sp>
        <p:nvSpPr>
          <p:cNvPr id="4" name="Slide Number Placeholder 3"/>
          <p:cNvSpPr>
            <a:spLocks noGrp="1"/>
          </p:cNvSpPr>
          <p:nvPr>
            <p:ph type="sldNum" sz="quarter" idx="5"/>
          </p:nvPr>
        </p:nvSpPr>
        <p:spPr/>
        <p:txBody>
          <a:bodyPr/>
          <a:lstStyle/>
          <a:p>
            <a:fld id="{3E9D3BCF-75C2-4A69-B9AB-E90655DDB40B}" type="slidenum">
              <a:rPr lang="et-EE" smtClean="0"/>
              <a:t>27</a:t>
            </a:fld>
            <a:endParaRPr lang="et-EE"/>
          </a:p>
        </p:txBody>
      </p:sp>
    </p:spTree>
    <p:extLst>
      <p:ext uri="{BB962C8B-B14F-4D97-AF65-F5344CB8AC3E}">
        <p14:creationId xmlns:p14="http://schemas.microsoft.com/office/powerpoint/2010/main" val="3937731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lt-LT"/>
          </a:p>
        </p:txBody>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3E9D3BCF-75C2-4A69-B9AB-E90655DDB40B}" type="slidenum">
              <a:rPr lang="et-EE" smtClean="0"/>
              <a:t>2</a:t>
            </a:fld>
            <a:endParaRPr lang="et-EE"/>
          </a:p>
        </p:txBody>
      </p:sp>
    </p:spTree>
    <p:extLst>
      <p:ext uri="{BB962C8B-B14F-4D97-AF65-F5344CB8AC3E}">
        <p14:creationId xmlns:p14="http://schemas.microsoft.com/office/powerpoint/2010/main" val="3179575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E9D3BCF-75C2-4A69-B9AB-E90655DDB40B}" type="slidenum">
              <a:rPr lang="et-EE" smtClean="0"/>
              <a:t>3</a:t>
            </a:fld>
            <a:endParaRPr lang="et-EE"/>
          </a:p>
        </p:txBody>
      </p:sp>
    </p:spTree>
    <p:extLst>
      <p:ext uri="{BB962C8B-B14F-4D97-AF65-F5344CB8AC3E}">
        <p14:creationId xmlns:p14="http://schemas.microsoft.com/office/powerpoint/2010/main" val="265135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6834D-4160-B3D4-9D2A-7B7024E52C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554059-8E56-6FE9-F5C1-24677D8D7469}"/>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25F01180-47BE-28F9-8500-E56AFC0A8773}"/>
              </a:ext>
            </a:extLst>
          </p:cNvPr>
          <p:cNvSpPr>
            <a:spLocks noGrp="1"/>
          </p:cNvSpPr>
          <p:nvPr>
            <p:ph type="body" idx="1"/>
          </p:nvPr>
        </p:nvSpPr>
        <p:spPr/>
        <p:txBody>
          <a:bodyPr/>
          <a:lstStyle/>
          <a:p>
            <a:endParaRPr lang="lt-LT" sz="1800" b="0" i="0" u="none" strike="noStrike" baseline="0" dirty="0">
              <a:solidFill>
                <a:srgbClr val="000000"/>
              </a:solidFill>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C57E9952-A302-1F51-2CA4-5766692DE55E}"/>
              </a:ext>
            </a:extLst>
          </p:cNvPr>
          <p:cNvSpPr>
            <a:spLocks noGrp="1"/>
          </p:cNvSpPr>
          <p:nvPr>
            <p:ph type="sldNum" sz="quarter" idx="5"/>
          </p:nvPr>
        </p:nvSpPr>
        <p:spPr/>
        <p:txBody>
          <a:bodyPr/>
          <a:lstStyle/>
          <a:p>
            <a:fld id="{3E9D3BCF-75C2-4A69-B9AB-E90655DDB40B}" type="slidenum">
              <a:rPr lang="et-EE" smtClean="0"/>
              <a:t>4</a:t>
            </a:fld>
            <a:endParaRPr lang="et-EE"/>
          </a:p>
        </p:txBody>
      </p:sp>
    </p:spTree>
    <p:extLst>
      <p:ext uri="{BB962C8B-B14F-4D97-AF65-F5344CB8AC3E}">
        <p14:creationId xmlns:p14="http://schemas.microsoft.com/office/powerpoint/2010/main" val="2684193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E9D3BCF-75C2-4A69-B9AB-E90655DDB40B}" type="slidenum">
              <a:rPr lang="et-EE" smtClean="0"/>
              <a:t>5</a:t>
            </a:fld>
            <a:endParaRPr lang="et-EE"/>
          </a:p>
        </p:txBody>
      </p:sp>
    </p:spTree>
    <p:extLst>
      <p:ext uri="{BB962C8B-B14F-4D97-AF65-F5344CB8AC3E}">
        <p14:creationId xmlns:p14="http://schemas.microsoft.com/office/powerpoint/2010/main" val="3085967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977B3-0853-929B-FE82-596E009B66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14181-1672-B84A-C4E3-0EA1CC69AF5E}"/>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F48430A3-A84C-0882-C5F5-0DD0AE9337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7D0E427-7825-225B-9E71-B84B00FA93AB}"/>
              </a:ext>
            </a:extLst>
          </p:cNvPr>
          <p:cNvSpPr>
            <a:spLocks noGrp="1"/>
          </p:cNvSpPr>
          <p:nvPr>
            <p:ph type="sldNum" sz="quarter" idx="5"/>
          </p:nvPr>
        </p:nvSpPr>
        <p:spPr/>
        <p:txBody>
          <a:bodyPr/>
          <a:lstStyle/>
          <a:p>
            <a:fld id="{3E9D3BCF-75C2-4A69-B9AB-E90655DDB40B}" type="slidenum">
              <a:rPr lang="et-EE" smtClean="0"/>
              <a:t>6</a:t>
            </a:fld>
            <a:endParaRPr lang="et-EE"/>
          </a:p>
        </p:txBody>
      </p:sp>
    </p:spTree>
    <p:extLst>
      <p:ext uri="{BB962C8B-B14F-4D97-AF65-F5344CB8AC3E}">
        <p14:creationId xmlns:p14="http://schemas.microsoft.com/office/powerpoint/2010/main" val="3868261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C49FF-6068-0FE6-5AF9-83CD3A073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428E2-D19C-E4C4-7AFD-C5891915D455}"/>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6BE8E94F-26EE-5211-0450-A8F5C225C8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0AFF65F-8D23-61AF-E9A8-5A80AF0638C4}"/>
              </a:ext>
            </a:extLst>
          </p:cNvPr>
          <p:cNvSpPr>
            <a:spLocks noGrp="1"/>
          </p:cNvSpPr>
          <p:nvPr>
            <p:ph type="sldNum" sz="quarter" idx="5"/>
          </p:nvPr>
        </p:nvSpPr>
        <p:spPr/>
        <p:txBody>
          <a:bodyPr/>
          <a:lstStyle/>
          <a:p>
            <a:fld id="{3E9D3BCF-75C2-4A69-B9AB-E90655DDB40B}" type="slidenum">
              <a:rPr lang="et-EE" smtClean="0"/>
              <a:t>7</a:t>
            </a:fld>
            <a:endParaRPr lang="et-EE"/>
          </a:p>
        </p:txBody>
      </p:sp>
    </p:spTree>
    <p:extLst>
      <p:ext uri="{BB962C8B-B14F-4D97-AF65-F5344CB8AC3E}">
        <p14:creationId xmlns:p14="http://schemas.microsoft.com/office/powerpoint/2010/main" val="38415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8</a:t>
            </a:fld>
            <a:endParaRPr lang="et-EE"/>
          </a:p>
        </p:txBody>
      </p:sp>
    </p:spTree>
    <p:extLst>
      <p:ext uri="{BB962C8B-B14F-4D97-AF65-F5344CB8AC3E}">
        <p14:creationId xmlns:p14="http://schemas.microsoft.com/office/powerpoint/2010/main" val="27492137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Logo&#10;&#10;Description automatically generated">
            <a:extLst>
              <a:ext uri="{FF2B5EF4-FFF2-40B4-BE49-F238E27FC236}">
                <a16:creationId xmlns:a16="http://schemas.microsoft.com/office/drawing/2014/main" id="{83AE63A9-E2E6-1F04-488A-B2B834D153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125" y="5544898"/>
            <a:ext cx="1313102" cy="1313102"/>
          </a:xfrm>
          <a:prstGeom prst="rect">
            <a:avLst/>
          </a:prstGeom>
        </p:spPr>
      </p:pic>
      <p:pic>
        <p:nvPicPr>
          <p:cNvPr id="5" name="Picture 4" descr="Graphical user interface&#10;&#10;Description automatically generated with low confidence">
            <a:extLst>
              <a:ext uri="{FF2B5EF4-FFF2-40B4-BE49-F238E27FC236}">
                <a16:creationId xmlns:a16="http://schemas.microsoft.com/office/drawing/2014/main" id="{F1A0D77B-0CDA-525E-8424-5713986AAB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15326650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06_Image Layouts">
    <p:spTree>
      <p:nvGrpSpPr>
        <p:cNvPr id="1" name=""/>
        <p:cNvGrpSpPr/>
        <p:nvPr/>
      </p:nvGrpSpPr>
      <p:grpSpPr>
        <a:xfrm>
          <a:off x="0" y="0"/>
          <a:ext cx="0" cy="0"/>
          <a:chOff x="0" y="0"/>
          <a:chExt cx="0" cy="0"/>
        </a:xfrm>
      </p:grpSpPr>
      <p:sp>
        <p:nvSpPr>
          <p:cNvPr id="14" name="Rounded Rectangle 13"/>
          <p:cNvSpPr/>
          <p:nvPr userDrawn="1"/>
        </p:nvSpPr>
        <p:spPr>
          <a:xfrm>
            <a:off x="511048"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6" name="Rounded Rectangle 15"/>
          <p:cNvSpPr/>
          <p:nvPr userDrawn="1"/>
        </p:nvSpPr>
        <p:spPr>
          <a:xfrm>
            <a:off x="2783587"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7" name="Rounded Rectangle 16"/>
          <p:cNvSpPr/>
          <p:nvPr userDrawn="1"/>
        </p:nvSpPr>
        <p:spPr>
          <a:xfrm>
            <a:off x="5056124"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8" name="Rounded Rectangle 17"/>
          <p:cNvSpPr/>
          <p:nvPr userDrawn="1"/>
        </p:nvSpPr>
        <p:spPr>
          <a:xfrm>
            <a:off x="9601200"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9" name="Rounded Rectangle 18"/>
          <p:cNvSpPr/>
          <p:nvPr userDrawn="1"/>
        </p:nvSpPr>
        <p:spPr>
          <a:xfrm>
            <a:off x="7328663"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0" name="Rounded Rectangle 19"/>
          <p:cNvSpPr/>
          <p:nvPr userDrawn="1"/>
        </p:nvSpPr>
        <p:spPr>
          <a:xfrm>
            <a:off x="511048"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1" name="Rounded Rectangle 20"/>
          <p:cNvSpPr/>
          <p:nvPr userDrawn="1"/>
        </p:nvSpPr>
        <p:spPr>
          <a:xfrm>
            <a:off x="2783587"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2" name="Rounded Rectangle 21"/>
          <p:cNvSpPr/>
          <p:nvPr userDrawn="1"/>
        </p:nvSpPr>
        <p:spPr>
          <a:xfrm>
            <a:off x="5056124"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Rounded Rectangle 22"/>
          <p:cNvSpPr/>
          <p:nvPr userDrawn="1"/>
        </p:nvSpPr>
        <p:spPr>
          <a:xfrm>
            <a:off x="9601200"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4" name="Rounded Rectangle 23"/>
          <p:cNvSpPr/>
          <p:nvPr userDrawn="1"/>
        </p:nvSpPr>
        <p:spPr>
          <a:xfrm>
            <a:off x="7328663"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64" name="Picture Placeholder 7"/>
          <p:cNvSpPr>
            <a:spLocks noGrp="1"/>
          </p:cNvSpPr>
          <p:nvPr>
            <p:ph type="pic" sz="quarter" idx="13" hasCustomPrompt="1"/>
          </p:nvPr>
        </p:nvSpPr>
        <p:spPr>
          <a:xfrm>
            <a:off x="885271" y="1694615"/>
            <a:ext cx="1321147" cy="1324253"/>
          </a:xfrm>
          <a:prstGeom prst="ellipse">
            <a:avLst/>
          </a:prstGeom>
          <a:solidFill>
            <a:schemeClr val="tx2">
              <a:lumMod val="10000"/>
              <a:lumOff val="90000"/>
            </a:schemeClr>
          </a:solidFill>
          <a:ln w="28575">
            <a:solidFill>
              <a:schemeClr val="accent1"/>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5" name="Picture Placeholder 7"/>
          <p:cNvSpPr>
            <a:spLocks noGrp="1"/>
          </p:cNvSpPr>
          <p:nvPr>
            <p:ph type="pic" sz="quarter" idx="14" hasCustomPrompt="1"/>
          </p:nvPr>
        </p:nvSpPr>
        <p:spPr>
          <a:xfrm>
            <a:off x="3157809" y="1694615"/>
            <a:ext cx="1321147" cy="1324253"/>
          </a:xfrm>
          <a:prstGeom prst="ellipse">
            <a:avLst/>
          </a:prstGeom>
          <a:solidFill>
            <a:schemeClr val="tx2">
              <a:lumMod val="10000"/>
              <a:lumOff val="90000"/>
            </a:schemeClr>
          </a:solidFill>
          <a:ln w="28575">
            <a:solidFill>
              <a:schemeClr val="accent2"/>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6" name="Picture Placeholder 7"/>
          <p:cNvSpPr>
            <a:spLocks noGrp="1"/>
          </p:cNvSpPr>
          <p:nvPr>
            <p:ph type="pic" sz="quarter" idx="15" hasCustomPrompt="1"/>
          </p:nvPr>
        </p:nvSpPr>
        <p:spPr>
          <a:xfrm>
            <a:off x="5430347" y="1694615"/>
            <a:ext cx="1321147" cy="1324253"/>
          </a:xfrm>
          <a:prstGeom prst="ellipse">
            <a:avLst/>
          </a:prstGeom>
          <a:solidFill>
            <a:schemeClr val="tx2">
              <a:lumMod val="10000"/>
              <a:lumOff val="90000"/>
            </a:schemeClr>
          </a:solidFill>
          <a:ln w="28575">
            <a:solidFill>
              <a:schemeClr val="accent3"/>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7" name="Picture Placeholder 7"/>
          <p:cNvSpPr>
            <a:spLocks noGrp="1"/>
          </p:cNvSpPr>
          <p:nvPr>
            <p:ph type="pic" sz="quarter" idx="16" hasCustomPrompt="1"/>
          </p:nvPr>
        </p:nvSpPr>
        <p:spPr>
          <a:xfrm>
            <a:off x="9975423" y="1694615"/>
            <a:ext cx="1321147" cy="1324253"/>
          </a:xfrm>
          <a:prstGeom prst="ellipse">
            <a:avLst/>
          </a:prstGeom>
          <a:solidFill>
            <a:schemeClr val="tx2">
              <a:lumMod val="10000"/>
              <a:lumOff val="90000"/>
            </a:schemeClr>
          </a:solidFill>
          <a:ln w="28575">
            <a:solidFill>
              <a:schemeClr val="accent5"/>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8" name="Picture Placeholder 7"/>
          <p:cNvSpPr>
            <a:spLocks noGrp="1"/>
          </p:cNvSpPr>
          <p:nvPr>
            <p:ph type="pic" sz="quarter" idx="17" hasCustomPrompt="1"/>
          </p:nvPr>
        </p:nvSpPr>
        <p:spPr>
          <a:xfrm>
            <a:off x="7702885" y="1694615"/>
            <a:ext cx="1321147" cy="1324253"/>
          </a:xfrm>
          <a:prstGeom prst="ellipse">
            <a:avLst/>
          </a:prstGeom>
          <a:solidFill>
            <a:schemeClr val="tx2">
              <a:lumMod val="10000"/>
              <a:lumOff val="90000"/>
            </a:schemeClr>
          </a:solidFill>
          <a:ln w="28575">
            <a:solidFill>
              <a:schemeClr val="accent4"/>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9" name="Picture Placeholder 7"/>
          <p:cNvSpPr>
            <a:spLocks noGrp="1"/>
          </p:cNvSpPr>
          <p:nvPr>
            <p:ph type="pic" sz="quarter" idx="18" hasCustomPrompt="1"/>
          </p:nvPr>
        </p:nvSpPr>
        <p:spPr>
          <a:xfrm>
            <a:off x="885271" y="4044648"/>
            <a:ext cx="1321147" cy="1324253"/>
          </a:xfrm>
          <a:prstGeom prst="ellipse">
            <a:avLst/>
          </a:prstGeom>
          <a:solidFill>
            <a:schemeClr val="tx2">
              <a:lumMod val="10000"/>
              <a:lumOff val="90000"/>
            </a:schemeClr>
          </a:solidFill>
          <a:ln w="28575">
            <a:solidFill>
              <a:schemeClr val="accent1"/>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0" name="Picture Placeholder 7"/>
          <p:cNvSpPr>
            <a:spLocks noGrp="1"/>
          </p:cNvSpPr>
          <p:nvPr>
            <p:ph type="pic" sz="quarter" idx="19" hasCustomPrompt="1"/>
          </p:nvPr>
        </p:nvSpPr>
        <p:spPr>
          <a:xfrm>
            <a:off x="3157809" y="4044648"/>
            <a:ext cx="1321147" cy="1324253"/>
          </a:xfrm>
          <a:prstGeom prst="ellipse">
            <a:avLst/>
          </a:prstGeom>
          <a:solidFill>
            <a:schemeClr val="tx2">
              <a:lumMod val="10000"/>
              <a:lumOff val="90000"/>
            </a:schemeClr>
          </a:solidFill>
          <a:ln w="28575">
            <a:solidFill>
              <a:schemeClr val="accent2"/>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1" name="Picture Placeholder 7"/>
          <p:cNvSpPr>
            <a:spLocks noGrp="1"/>
          </p:cNvSpPr>
          <p:nvPr>
            <p:ph type="pic" sz="quarter" idx="20" hasCustomPrompt="1"/>
          </p:nvPr>
        </p:nvSpPr>
        <p:spPr>
          <a:xfrm>
            <a:off x="5430347" y="4044648"/>
            <a:ext cx="1321147" cy="1324253"/>
          </a:xfrm>
          <a:prstGeom prst="ellipse">
            <a:avLst/>
          </a:prstGeom>
          <a:solidFill>
            <a:schemeClr val="tx2">
              <a:lumMod val="10000"/>
              <a:lumOff val="90000"/>
            </a:schemeClr>
          </a:solidFill>
          <a:ln w="28575">
            <a:solidFill>
              <a:schemeClr val="accent3"/>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2" name="Picture Placeholder 7"/>
          <p:cNvSpPr>
            <a:spLocks noGrp="1"/>
          </p:cNvSpPr>
          <p:nvPr>
            <p:ph type="pic" sz="quarter" idx="21" hasCustomPrompt="1"/>
          </p:nvPr>
        </p:nvSpPr>
        <p:spPr>
          <a:xfrm>
            <a:off x="9975423" y="4044648"/>
            <a:ext cx="1321147" cy="1324253"/>
          </a:xfrm>
          <a:prstGeom prst="ellipse">
            <a:avLst/>
          </a:prstGeom>
          <a:solidFill>
            <a:schemeClr val="tx2">
              <a:lumMod val="10000"/>
              <a:lumOff val="90000"/>
            </a:schemeClr>
          </a:solidFill>
          <a:ln w="28575">
            <a:solidFill>
              <a:schemeClr val="accent5"/>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3" name="Picture Placeholder 7"/>
          <p:cNvSpPr>
            <a:spLocks noGrp="1"/>
          </p:cNvSpPr>
          <p:nvPr>
            <p:ph type="pic" sz="quarter" idx="22" hasCustomPrompt="1"/>
          </p:nvPr>
        </p:nvSpPr>
        <p:spPr>
          <a:xfrm>
            <a:off x="7702885" y="4044648"/>
            <a:ext cx="1321147" cy="1324253"/>
          </a:xfrm>
          <a:prstGeom prst="ellipse">
            <a:avLst/>
          </a:prstGeom>
          <a:solidFill>
            <a:schemeClr val="tx2">
              <a:lumMod val="10000"/>
              <a:lumOff val="90000"/>
            </a:schemeClr>
          </a:solidFill>
          <a:ln w="28575">
            <a:solidFill>
              <a:schemeClr val="accent4"/>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25" name="Text Placeholder 3"/>
          <p:cNvSpPr>
            <a:spLocks noGrp="1"/>
          </p:cNvSpPr>
          <p:nvPr>
            <p:ph type="body" sz="quarter" idx="23" hasCustomPrompt="1"/>
          </p:nvPr>
        </p:nvSpPr>
        <p:spPr>
          <a:xfrm>
            <a:off x="563189"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6" name="Text Placeholder 3"/>
          <p:cNvSpPr>
            <a:spLocks noGrp="1"/>
          </p:cNvSpPr>
          <p:nvPr>
            <p:ph type="body" sz="quarter" idx="24" hasCustomPrompt="1"/>
          </p:nvPr>
        </p:nvSpPr>
        <p:spPr>
          <a:xfrm>
            <a:off x="563189"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7" name="Text Placeholder 3"/>
          <p:cNvSpPr>
            <a:spLocks noGrp="1"/>
          </p:cNvSpPr>
          <p:nvPr>
            <p:ph type="body" sz="quarter" idx="25" hasCustomPrompt="1"/>
          </p:nvPr>
        </p:nvSpPr>
        <p:spPr>
          <a:xfrm>
            <a:off x="2783585"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8" name="Text Placeholder 3"/>
          <p:cNvSpPr>
            <a:spLocks noGrp="1"/>
          </p:cNvSpPr>
          <p:nvPr>
            <p:ph type="body" sz="quarter" idx="26" hasCustomPrompt="1"/>
          </p:nvPr>
        </p:nvSpPr>
        <p:spPr>
          <a:xfrm>
            <a:off x="2783585"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9" name="Text Placeholder 3"/>
          <p:cNvSpPr>
            <a:spLocks noGrp="1"/>
          </p:cNvSpPr>
          <p:nvPr>
            <p:ph type="body" sz="quarter" idx="27" hasCustomPrompt="1"/>
          </p:nvPr>
        </p:nvSpPr>
        <p:spPr>
          <a:xfrm>
            <a:off x="5108265"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0" name="Text Placeholder 3"/>
          <p:cNvSpPr>
            <a:spLocks noGrp="1"/>
          </p:cNvSpPr>
          <p:nvPr>
            <p:ph type="body" sz="quarter" idx="28" hasCustomPrompt="1"/>
          </p:nvPr>
        </p:nvSpPr>
        <p:spPr>
          <a:xfrm>
            <a:off x="5108265"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1" name="Text Placeholder 3"/>
          <p:cNvSpPr>
            <a:spLocks noGrp="1"/>
          </p:cNvSpPr>
          <p:nvPr>
            <p:ph type="body" sz="quarter" idx="29" hasCustomPrompt="1"/>
          </p:nvPr>
        </p:nvSpPr>
        <p:spPr>
          <a:xfrm>
            <a:off x="7324384"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2" name="Text Placeholder 3"/>
          <p:cNvSpPr>
            <a:spLocks noGrp="1"/>
          </p:cNvSpPr>
          <p:nvPr>
            <p:ph type="body" sz="quarter" idx="30" hasCustomPrompt="1"/>
          </p:nvPr>
        </p:nvSpPr>
        <p:spPr>
          <a:xfrm>
            <a:off x="7324384"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3" name="Text Placeholder 3"/>
          <p:cNvSpPr>
            <a:spLocks noGrp="1"/>
          </p:cNvSpPr>
          <p:nvPr>
            <p:ph type="body" sz="quarter" idx="31" hasCustomPrompt="1"/>
          </p:nvPr>
        </p:nvSpPr>
        <p:spPr>
          <a:xfrm>
            <a:off x="9622701"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4" name="Text Placeholder 3"/>
          <p:cNvSpPr>
            <a:spLocks noGrp="1"/>
          </p:cNvSpPr>
          <p:nvPr>
            <p:ph type="body" sz="quarter" idx="32" hasCustomPrompt="1"/>
          </p:nvPr>
        </p:nvSpPr>
        <p:spPr>
          <a:xfrm>
            <a:off x="9622701"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Text Placeholder 3"/>
          <p:cNvSpPr>
            <a:spLocks noGrp="1"/>
          </p:cNvSpPr>
          <p:nvPr>
            <p:ph type="body" sz="quarter" idx="33" hasCustomPrompt="1"/>
          </p:nvPr>
        </p:nvSpPr>
        <p:spPr>
          <a:xfrm>
            <a:off x="563189"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6" name="Text Placeholder 3"/>
          <p:cNvSpPr>
            <a:spLocks noGrp="1"/>
          </p:cNvSpPr>
          <p:nvPr>
            <p:ph type="body" sz="quarter" idx="34" hasCustomPrompt="1"/>
          </p:nvPr>
        </p:nvSpPr>
        <p:spPr>
          <a:xfrm>
            <a:off x="563189"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7" name="Text Placeholder 3"/>
          <p:cNvSpPr>
            <a:spLocks noGrp="1"/>
          </p:cNvSpPr>
          <p:nvPr>
            <p:ph type="body" sz="quarter" idx="35" hasCustomPrompt="1"/>
          </p:nvPr>
        </p:nvSpPr>
        <p:spPr>
          <a:xfrm>
            <a:off x="2783585"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8" name="Text Placeholder 3"/>
          <p:cNvSpPr>
            <a:spLocks noGrp="1"/>
          </p:cNvSpPr>
          <p:nvPr>
            <p:ph type="body" sz="quarter" idx="36" hasCustomPrompt="1"/>
          </p:nvPr>
        </p:nvSpPr>
        <p:spPr>
          <a:xfrm>
            <a:off x="2783585"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9" name="Text Placeholder 3"/>
          <p:cNvSpPr>
            <a:spLocks noGrp="1"/>
          </p:cNvSpPr>
          <p:nvPr>
            <p:ph type="body" sz="quarter" idx="37" hasCustomPrompt="1"/>
          </p:nvPr>
        </p:nvSpPr>
        <p:spPr>
          <a:xfrm>
            <a:off x="5108265"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0" name="Text Placeholder 3"/>
          <p:cNvSpPr>
            <a:spLocks noGrp="1"/>
          </p:cNvSpPr>
          <p:nvPr>
            <p:ph type="body" sz="quarter" idx="38" hasCustomPrompt="1"/>
          </p:nvPr>
        </p:nvSpPr>
        <p:spPr>
          <a:xfrm>
            <a:off x="5108265"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1" name="Text Placeholder 3"/>
          <p:cNvSpPr>
            <a:spLocks noGrp="1"/>
          </p:cNvSpPr>
          <p:nvPr>
            <p:ph type="body" sz="quarter" idx="39" hasCustomPrompt="1"/>
          </p:nvPr>
        </p:nvSpPr>
        <p:spPr>
          <a:xfrm>
            <a:off x="7324384"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2" name="Text Placeholder 3"/>
          <p:cNvSpPr>
            <a:spLocks noGrp="1"/>
          </p:cNvSpPr>
          <p:nvPr>
            <p:ph type="body" sz="quarter" idx="40" hasCustomPrompt="1"/>
          </p:nvPr>
        </p:nvSpPr>
        <p:spPr>
          <a:xfrm>
            <a:off x="7324384"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3" name="Text Placeholder 3"/>
          <p:cNvSpPr>
            <a:spLocks noGrp="1"/>
          </p:cNvSpPr>
          <p:nvPr>
            <p:ph type="body" sz="quarter" idx="41" hasCustomPrompt="1"/>
          </p:nvPr>
        </p:nvSpPr>
        <p:spPr>
          <a:xfrm>
            <a:off x="9622701"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4" name="Text Placeholder 3"/>
          <p:cNvSpPr>
            <a:spLocks noGrp="1"/>
          </p:cNvSpPr>
          <p:nvPr>
            <p:ph type="body" sz="quarter" idx="42" hasCustomPrompt="1"/>
          </p:nvPr>
        </p:nvSpPr>
        <p:spPr>
          <a:xfrm>
            <a:off x="9622701"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322765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p:cTn id="13" dur="500" fill="hold"/>
                                        <p:tgtEl>
                                          <p:spTgt spid="64"/>
                                        </p:tgtEl>
                                        <p:attrNameLst>
                                          <p:attrName>ppt_w</p:attrName>
                                        </p:attrNameLst>
                                      </p:cBhvr>
                                      <p:tavLst>
                                        <p:tav tm="0">
                                          <p:val>
                                            <p:fltVal val="0"/>
                                          </p:val>
                                        </p:tav>
                                        <p:tav tm="100000">
                                          <p:val>
                                            <p:strVal val="#ppt_w"/>
                                          </p:val>
                                        </p:tav>
                                      </p:tavLst>
                                    </p:anim>
                                    <p:anim calcmode="lin" valueType="num">
                                      <p:cBhvr>
                                        <p:cTn id="14" dur="500" fill="hold"/>
                                        <p:tgtEl>
                                          <p:spTgt spid="64"/>
                                        </p:tgtEl>
                                        <p:attrNameLst>
                                          <p:attrName>ppt_h</p:attrName>
                                        </p:attrNameLst>
                                      </p:cBhvr>
                                      <p:tavLst>
                                        <p:tav tm="0">
                                          <p:val>
                                            <p:fltVal val="0"/>
                                          </p:val>
                                        </p:tav>
                                        <p:tav tm="100000">
                                          <p:val>
                                            <p:strVal val="#ppt_h"/>
                                          </p:val>
                                        </p:tav>
                                      </p:tavLst>
                                    </p:anim>
                                    <p:animEffect transition="in" filter="fade">
                                      <p:cBhvr>
                                        <p:cTn id="15" dur="500"/>
                                        <p:tgtEl>
                                          <p:spTgt spid="6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 calcmode="lin" valueType="num">
                                      <p:cBhvr>
                                        <p:cTn id="19"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5">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5">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6">
                                            <p:txEl>
                                              <p:pRg st="0" end="0"/>
                                            </p:txEl>
                                          </p:spTgt>
                                        </p:tgtEl>
                                        <p:attrNameLst>
                                          <p:attrName>style.visibility</p:attrName>
                                        </p:attrNameLst>
                                      </p:cBhvr>
                                      <p:to>
                                        <p:strVal val="visible"/>
                                      </p:to>
                                    </p:set>
                                    <p:anim calcmode="lin" valueType="num">
                                      <p:cBhvr>
                                        <p:cTn id="25"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6">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7">
                                            <p:txEl>
                                              <p:pRg st="0" end="0"/>
                                            </p:txEl>
                                          </p:spTgt>
                                        </p:tgtEl>
                                        <p:attrNameLst>
                                          <p:attrName>style.visibility</p:attrName>
                                        </p:attrNameLst>
                                      </p:cBhvr>
                                      <p:to>
                                        <p:strVal val="visible"/>
                                      </p:to>
                                    </p:set>
                                    <p:anim calcmode="lin" valueType="num">
                                      <p:cBhvr>
                                        <p:cTn id="43"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2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2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8">
                                            <p:txEl>
                                              <p:pRg st="0" end="0"/>
                                            </p:txEl>
                                          </p:spTgt>
                                        </p:tgtEl>
                                        <p:attrNameLst>
                                          <p:attrName>style.visibility</p:attrName>
                                        </p:attrNameLst>
                                      </p:cBhvr>
                                      <p:to>
                                        <p:strVal val="visible"/>
                                      </p:to>
                                    </p:set>
                                    <p:anim calcmode="lin" valueType="num">
                                      <p:cBhvr>
                                        <p:cTn id="4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28">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66"/>
                                        </p:tgtEl>
                                        <p:attrNameLst>
                                          <p:attrName>style.visibility</p:attrName>
                                        </p:attrNameLst>
                                      </p:cBhvr>
                                      <p:to>
                                        <p:strVal val="visible"/>
                                      </p:to>
                                    </p:set>
                                    <p:anim calcmode="lin" valueType="num">
                                      <p:cBhvr>
                                        <p:cTn id="61" dur="500" fill="hold"/>
                                        <p:tgtEl>
                                          <p:spTgt spid="66"/>
                                        </p:tgtEl>
                                        <p:attrNameLst>
                                          <p:attrName>ppt_w</p:attrName>
                                        </p:attrNameLst>
                                      </p:cBhvr>
                                      <p:tavLst>
                                        <p:tav tm="0">
                                          <p:val>
                                            <p:fltVal val="0"/>
                                          </p:val>
                                        </p:tav>
                                        <p:tav tm="100000">
                                          <p:val>
                                            <p:strVal val="#ppt_w"/>
                                          </p:val>
                                        </p:tav>
                                      </p:tavLst>
                                    </p:anim>
                                    <p:anim calcmode="lin" valueType="num">
                                      <p:cBhvr>
                                        <p:cTn id="62" dur="500" fill="hold"/>
                                        <p:tgtEl>
                                          <p:spTgt spid="66"/>
                                        </p:tgtEl>
                                        <p:attrNameLst>
                                          <p:attrName>ppt_h</p:attrName>
                                        </p:attrNameLst>
                                      </p:cBhvr>
                                      <p:tavLst>
                                        <p:tav tm="0">
                                          <p:val>
                                            <p:fltVal val="0"/>
                                          </p:val>
                                        </p:tav>
                                        <p:tav tm="100000">
                                          <p:val>
                                            <p:strVal val="#ppt_h"/>
                                          </p:val>
                                        </p:tav>
                                      </p:tavLst>
                                    </p:anim>
                                    <p:animEffect transition="in" filter="fade">
                                      <p:cBhvr>
                                        <p:cTn id="63" dur="500"/>
                                        <p:tgtEl>
                                          <p:spTgt spid="66"/>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9">
                                            <p:txEl>
                                              <p:pRg st="0" end="0"/>
                                            </p:txEl>
                                          </p:spTgt>
                                        </p:tgtEl>
                                        <p:attrNameLst>
                                          <p:attrName>style.visibility</p:attrName>
                                        </p:attrNameLst>
                                      </p:cBhvr>
                                      <p:to>
                                        <p:strVal val="visible"/>
                                      </p:to>
                                    </p:set>
                                    <p:anim calcmode="lin" valueType="num">
                                      <p:cBhvr>
                                        <p:cTn id="67"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29">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30">
                                            <p:txEl>
                                              <p:pRg st="0" end="0"/>
                                            </p:txEl>
                                          </p:spTgt>
                                        </p:tgtEl>
                                        <p:attrNameLst>
                                          <p:attrName>style.visibility</p:attrName>
                                        </p:attrNameLst>
                                      </p:cBhvr>
                                      <p:to>
                                        <p:strVal val="visible"/>
                                      </p:to>
                                    </p:set>
                                    <p:anim calcmode="lin" valueType="num">
                                      <p:cBhvr>
                                        <p:cTn id="73"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30">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8"/>
                                        </p:tgtEl>
                                        <p:attrNameLst>
                                          <p:attrName>style.visibility</p:attrName>
                                        </p:attrNameLst>
                                      </p:cBhvr>
                                      <p:to>
                                        <p:strVal val="visible"/>
                                      </p:to>
                                    </p:set>
                                    <p:anim calcmode="lin" valueType="num">
                                      <p:cBhvr>
                                        <p:cTn id="85" dur="500" fill="hold"/>
                                        <p:tgtEl>
                                          <p:spTgt spid="68"/>
                                        </p:tgtEl>
                                        <p:attrNameLst>
                                          <p:attrName>ppt_w</p:attrName>
                                        </p:attrNameLst>
                                      </p:cBhvr>
                                      <p:tavLst>
                                        <p:tav tm="0">
                                          <p:val>
                                            <p:fltVal val="0"/>
                                          </p:val>
                                        </p:tav>
                                        <p:tav tm="100000">
                                          <p:val>
                                            <p:strVal val="#ppt_w"/>
                                          </p:val>
                                        </p:tav>
                                      </p:tavLst>
                                    </p:anim>
                                    <p:anim calcmode="lin" valueType="num">
                                      <p:cBhvr>
                                        <p:cTn id="86" dur="500" fill="hold"/>
                                        <p:tgtEl>
                                          <p:spTgt spid="68"/>
                                        </p:tgtEl>
                                        <p:attrNameLst>
                                          <p:attrName>ppt_h</p:attrName>
                                        </p:attrNameLst>
                                      </p:cBhvr>
                                      <p:tavLst>
                                        <p:tav tm="0">
                                          <p:val>
                                            <p:fltVal val="0"/>
                                          </p:val>
                                        </p:tav>
                                        <p:tav tm="100000">
                                          <p:val>
                                            <p:strVal val="#ppt_h"/>
                                          </p:val>
                                        </p:tav>
                                      </p:tavLst>
                                    </p:anim>
                                    <p:animEffect transition="in" filter="fade">
                                      <p:cBhvr>
                                        <p:cTn id="87" dur="500"/>
                                        <p:tgtEl>
                                          <p:spTgt spid="68"/>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31">
                                            <p:txEl>
                                              <p:pRg st="0" end="0"/>
                                            </p:txEl>
                                          </p:spTgt>
                                        </p:tgtEl>
                                        <p:attrNameLst>
                                          <p:attrName>style.visibility</p:attrName>
                                        </p:attrNameLst>
                                      </p:cBhvr>
                                      <p:to>
                                        <p:strVal val="visible"/>
                                      </p:to>
                                    </p:set>
                                    <p:anim calcmode="lin" valueType="num">
                                      <p:cBhvr>
                                        <p:cTn id="91"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31">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32">
                                            <p:txEl>
                                              <p:pRg st="0" end="0"/>
                                            </p:txEl>
                                          </p:spTgt>
                                        </p:tgtEl>
                                        <p:attrNameLst>
                                          <p:attrName>style.visibility</p:attrName>
                                        </p:attrNameLst>
                                      </p:cBhvr>
                                      <p:to>
                                        <p:strVal val="visible"/>
                                      </p:to>
                                    </p:set>
                                    <p:anim calcmode="lin" valueType="num">
                                      <p:cBhvr>
                                        <p:cTn id="97"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32">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18"/>
                                        </p:tgtEl>
                                        <p:attrNameLst>
                                          <p:attrName>style.visibility</p:attrName>
                                        </p:attrNameLst>
                                      </p:cBhvr>
                                      <p:to>
                                        <p:strVal val="visible"/>
                                      </p:to>
                                    </p:set>
                                    <p:anim calcmode="lin" valueType="num">
                                      <p:cBhvr>
                                        <p:cTn id="103" dur="500" fill="hold"/>
                                        <p:tgtEl>
                                          <p:spTgt spid="18"/>
                                        </p:tgtEl>
                                        <p:attrNameLst>
                                          <p:attrName>ppt_w</p:attrName>
                                        </p:attrNameLst>
                                      </p:cBhvr>
                                      <p:tavLst>
                                        <p:tav tm="0">
                                          <p:val>
                                            <p:fltVal val="0"/>
                                          </p:val>
                                        </p:tav>
                                        <p:tav tm="100000">
                                          <p:val>
                                            <p:strVal val="#ppt_w"/>
                                          </p:val>
                                        </p:tav>
                                      </p:tavLst>
                                    </p:anim>
                                    <p:anim calcmode="lin" valueType="num">
                                      <p:cBhvr>
                                        <p:cTn id="104" dur="500" fill="hold"/>
                                        <p:tgtEl>
                                          <p:spTgt spid="18"/>
                                        </p:tgtEl>
                                        <p:attrNameLst>
                                          <p:attrName>ppt_h</p:attrName>
                                        </p:attrNameLst>
                                      </p:cBhvr>
                                      <p:tavLst>
                                        <p:tav tm="0">
                                          <p:val>
                                            <p:fltVal val="0"/>
                                          </p:val>
                                        </p:tav>
                                        <p:tav tm="100000">
                                          <p:val>
                                            <p:strVal val="#ppt_h"/>
                                          </p:val>
                                        </p:tav>
                                      </p:tavLst>
                                    </p:anim>
                                    <p:animEffect transition="in" filter="fade">
                                      <p:cBhvr>
                                        <p:cTn id="105" dur="500"/>
                                        <p:tgtEl>
                                          <p:spTgt spid="18"/>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67"/>
                                        </p:tgtEl>
                                        <p:attrNameLst>
                                          <p:attrName>style.visibility</p:attrName>
                                        </p:attrNameLst>
                                      </p:cBhvr>
                                      <p:to>
                                        <p:strVal val="visible"/>
                                      </p:to>
                                    </p:set>
                                    <p:anim calcmode="lin" valueType="num">
                                      <p:cBhvr>
                                        <p:cTn id="109" dur="500" fill="hold"/>
                                        <p:tgtEl>
                                          <p:spTgt spid="67"/>
                                        </p:tgtEl>
                                        <p:attrNameLst>
                                          <p:attrName>ppt_w</p:attrName>
                                        </p:attrNameLst>
                                      </p:cBhvr>
                                      <p:tavLst>
                                        <p:tav tm="0">
                                          <p:val>
                                            <p:fltVal val="0"/>
                                          </p:val>
                                        </p:tav>
                                        <p:tav tm="100000">
                                          <p:val>
                                            <p:strVal val="#ppt_w"/>
                                          </p:val>
                                        </p:tav>
                                      </p:tavLst>
                                    </p:anim>
                                    <p:anim calcmode="lin" valueType="num">
                                      <p:cBhvr>
                                        <p:cTn id="110" dur="500" fill="hold"/>
                                        <p:tgtEl>
                                          <p:spTgt spid="67"/>
                                        </p:tgtEl>
                                        <p:attrNameLst>
                                          <p:attrName>ppt_h</p:attrName>
                                        </p:attrNameLst>
                                      </p:cBhvr>
                                      <p:tavLst>
                                        <p:tav tm="0">
                                          <p:val>
                                            <p:fltVal val="0"/>
                                          </p:val>
                                        </p:tav>
                                        <p:tav tm="100000">
                                          <p:val>
                                            <p:strVal val="#ppt_h"/>
                                          </p:val>
                                        </p:tav>
                                      </p:tavLst>
                                    </p:anim>
                                    <p:animEffect transition="in" filter="fade">
                                      <p:cBhvr>
                                        <p:cTn id="111" dur="500"/>
                                        <p:tgtEl>
                                          <p:spTgt spid="6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33">
                                            <p:txEl>
                                              <p:pRg st="0" end="0"/>
                                            </p:txEl>
                                          </p:spTgt>
                                        </p:tgtEl>
                                        <p:attrNameLst>
                                          <p:attrName>style.visibility</p:attrName>
                                        </p:attrNameLst>
                                      </p:cBhvr>
                                      <p:to>
                                        <p:strVal val="visible"/>
                                      </p:to>
                                    </p:set>
                                    <p:anim calcmode="lin" valueType="num">
                                      <p:cBhvr>
                                        <p:cTn id="115"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33">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33">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 calcmode="lin" valueType="num">
                                      <p:cBhvr>
                                        <p:cTn id="121"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122" dur="50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123" dur="500"/>
                                        <p:tgtEl>
                                          <p:spTgt spid="34">
                                            <p:txEl>
                                              <p:pRg st="0" end="0"/>
                                            </p:txEl>
                                          </p:spTgt>
                                        </p:tgtEl>
                                      </p:cBhvr>
                                    </p:animEffect>
                                  </p:childTnLst>
                                </p:cTn>
                              </p:par>
                            </p:childTnLst>
                          </p:cTn>
                        </p:par>
                        <p:par>
                          <p:cTn id="124" fill="hold">
                            <p:stCondLst>
                              <p:cond delay="10000"/>
                            </p:stCondLst>
                            <p:childTnLst>
                              <p:par>
                                <p:cTn id="125" presetID="53" presetClass="entr" presetSubtype="16" fill="hold" grpId="0" nodeType="afterEffect">
                                  <p:stCondLst>
                                    <p:cond delay="0"/>
                                  </p:stCondLst>
                                  <p:childTnLst>
                                    <p:set>
                                      <p:cBhvr>
                                        <p:cTn id="126" dur="1" fill="hold">
                                          <p:stCondLst>
                                            <p:cond delay="0"/>
                                          </p:stCondLst>
                                        </p:cTn>
                                        <p:tgtEl>
                                          <p:spTgt spid="20"/>
                                        </p:tgtEl>
                                        <p:attrNameLst>
                                          <p:attrName>style.visibility</p:attrName>
                                        </p:attrNameLst>
                                      </p:cBhvr>
                                      <p:to>
                                        <p:strVal val="visible"/>
                                      </p:to>
                                    </p:set>
                                    <p:anim calcmode="lin" valueType="num">
                                      <p:cBhvr>
                                        <p:cTn id="127" dur="500" fill="hold"/>
                                        <p:tgtEl>
                                          <p:spTgt spid="20"/>
                                        </p:tgtEl>
                                        <p:attrNameLst>
                                          <p:attrName>ppt_w</p:attrName>
                                        </p:attrNameLst>
                                      </p:cBhvr>
                                      <p:tavLst>
                                        <p:tav tm="0">
                                          <p:val>
                                            <p:fltVal val="0"/>
                                          </p:val>
                                        </p:tav>
                                        <p:tav tm="100000">
                                          <p:val>
                                            <p:strVal val="#ppt_w"/>
                                          </p:val>
                                        </p:tav>
                                      </p:tavLst>
                                    </p:anim>
                                    <p:anim calcmode="lin" valueType="num">
                                      <p:cBhvr>
                                        <p:cTn id="128" dur="500" fill="hold"/>
                                        <p:tgtEl>
                                          <p:spTgt spid="20"/>
                                        </p:tgtEl>
                                        <p:attrNameLst>
                                          <p:attrName>ppt_h</p:attrName>
                                        </p:attrNameLst>
                                      </p:cBhvr>
                                      <p:tavLst>
                                        <p:tav tm="0">
                                          <p:val>
                                            <p:fltVal val="0"/>
                                          </p:val>
                                        </p:tav>
                                        <p:tav tm="100000">
                                          <p:val>
                                            <p:strVal val="#ppt_h"/>
                                          </p:val>
                                        </p:tav>
                                      </p:tavLst>
                                    </p:anim>
                                    <p:animEffect transition="in" filter="fade">
                                      <p:cBhvr>
                                        <p:cTn id="129" dur="500"/>
                                        <p:tgtEl>
                                          <p:spTgt spid="20"/>
                                        </p:tgtEl>
                                      </p:cBhvr>
                                    </p:animEffect>
                                  </p:childTnLst>
                                </p:cTn>
                              </p:par>
                            </p:childTnLst>
                          </p:cTn>
                        </p:par>
                        <p:par>
                          <p:cTn id="130" fill="hold">
                            <p:stCondLst>
                              <p:cond delay="10500"/>
                            </p:stCondLst>
                            <p:childTnLst>
                              <p:par>
                                <p:cTn id="131" presetID="53" presetClass="entr" presetSubtype="16" fill="hold" grpId="0" nodeType="afterEffect">
                                  <p:stCondLst>
                                    <p:cond delay="0"/>
                                  </p:stCondLst>
                                  <p:childTnLst>
                                    <p:set>
                                      <p:cBhvr>
                                        <p:cTn id="132" dur="1" fill="hold">
                                          <p:stCondLst>
                                            <p:cond delay="0"/>
                                          </p:stCondLst>
                                        </p:cTn>
                                        <p:tgtEl>
                                          <p:spTgt spid="69"/>
                                        </p:tgtEl>
                                        <p:attrNameLst>
                                          <p:attrName>style.visibility</p:attrName>
                                        </p:attrNameLst>
                                      </p:cBhvr>
                                      <p:to>
                                        <p:strVal val="visible"/>
                                      </p:to>
                                    </p:set>
                                    <p:anim calcmode="lin" valueType="num">
                                      <p:cBhvr>
                                        <p:cTn id="133" dur="500" fill="hold"/>
                                        <p:tgtEl>
                                          <p:spTgt spid="69"/>
                                        </p:tgtEl>
                                        <p:attrNameLst>
                                          <p:attrName>ppt_w</p:attrName>
                                        </p:attrNameLst>
                                      </p:cBhvr>
                                      <p:tavLst>
                                        <p:tav tm="0">
                                          <p:val>
                                            <p:fltVal val="0"/>
                                          </p:val>
                                        </p:tav>
                                        <p:tav tm="100000">
                                          <p:val>
                                            <p:strVal val="#ppt_w"/>
                                          </p:val>
                                        </p:tav>
                                      </p:tavLst>
                                    </p:anim>
                                    <p:anim calcmode="lin" valueType="num">
                                      <p:cBhvr>
                                        <p:cTn id="134" dur="500" fill="hold"/>
                                        <p:tgtEl>
                                          <p:spTgt spid="69"/>
                                        </p:tgtEl>
                                        <p:attrNameLst>
                                          <p:attrName>ppt_h</p:attrName>
                                        </p:attrNameLst>
                                      </p:cBhvr>
                                      <p:tavLst>
                                        <p:tav tm="0">
                                          <p:val>
                                            <p:fltVal val="0"/>
                                          </p:val>
                                        </p:tav>
                                        <p:tav tm="100000">
                                          <p:val>
                                            <p:strVal val="#ppt_h"/>
                                          </p:val>
                                        </p:tav>
                                      </p:tavLst>
                                    </p:anim>
                                    <p:animEffect transition="in" filter="fade">
                                      <p:cBhvr>
                                        <p:cTn id="135" dur="500"/>
                                        <p:tgtEl>
                                          <p:spTgt spid="69"/>
                                        </p:tgtEl>
                                      </p:cBhvr>
                                    </p:animEffect>
                                  </p:childTnLst>
                                </p:cTn>
                              </p:par>
                            </p:childTnLst>
                          </p:cTn>
                        </p:par>
                        <p:par>
                          <p:cTn id="136" fill="hold">
                            <p:stCondLst>
                              <p:cond delay="11000"/>
                            </p:stCondLst>
                            <p:childTnLst>
                              <p:par>
                                <p:cTn id="137" presetID="53" presetClass="entr" presetSubtype="16" fill="hold" grpId="0" nodeType="afterEffect">
                                  <p:stCondLst>
                                    <p:cond delay="0"/>
                                  </p:stCondLst>
                                  <p:childTnLst>
                                    <p:set>
                                      <p:cBhvr>
                                        <p:cTn id="138" dur="1" fill="hold">
                                          <p:stCondLst>
                                            <p:cond delay="0"/>
                                          </p:stCondLst>
                                        </p:cTn>
                                        <p:tgtEl>
                                          <p:spTgt spid="35">
                                            <p:txEl>
                                              <p:pRg st="0" end="0"/>
                                            </p:txEl>
                                          </p:spTgt>
                                        </p:tgtEl>
                                        <p:attrNameLst>
                                          <p:attrName>style.visibility</p:attrName>
                                        </p:attrNameLst>
                                      </p:cBhvr>
                                      <p:to>
                                        <p:strVal val="visible"/>
                                      </p:to>
                                    </p:set>
                                    <p:anim calcmode="lin" valueType="num">
                                      <p:cBhvr>
                                        <p:cTn id="139"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140"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141" dur="500"/>
                                        <p:tgtEl>
                                          <p:spTgt spid="35">
                                            <p:txEl>
                                              <p:pRg st="0" end="0"/>
                                            </p:txEl>
                                          </p:spTgt>
                                        </p:tgtEl>
                                      </p:cBhvr>
                                    </p:animEffect>
                                  </p:childTnLst>
                                </p:cTn>
                              </p:par>
                            </p:childTnLst>
                          </p:cTn>
                        </p:par>
                        <p:par>
                          <p:cTn id="142" fill="hold">
                            <p:stCondLst>
                              <p:cond delay="11500"/>
                            </p:stCondLst>
                            <p:childTnLst>
                              <p:par>
                                <p:cTn id="143" presetID="53" presetClass="entr" presetSubtype="16" fill="hold" grpId="0" nodeType="afterEffect">
                                  <p:stCondLst>
                                    <p:cond delay="0"/>
                                  </p:stCondLst>
                                  <p:childTnLst>
                                    <p:set>
                                      <p:cBhvr>
                                        <p:cTn id="144" dur="1" fill="hold">
                                          <p:stCondLst>
                                            <p:cond delay="0"/>
                                          </p:stCondLst>
                                        </p:cTn>
                                        <p:tgtEl>
                                          <p:spTgt spid="36">
                                            <p:txEl>
                                              <p:pRg st="0" end="0"/>
                                            </p:txEl>
                                          </p:spTgt>
                                        </p:tgtEl>
                                        <p:attrNameLst>
                                          <p:attrName>style.visibility</p:attrName>
                                        </p:attrNameLst>
                                      </p:cBhvr>
                                      <p:to>
                                        <p:strVal val="visible"/>
                                      </p:to>
                                    </p:set>
                                    <p:anim calcmode="lin" valueType="num">
                                      <p:cBhvr>
                                        <p:cTn id="145"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146" dur="500" fill="hold"/>
                                        <p:tgtEl>
                                          <p:spTgt spid="36">
                                            <p:txEl>
                                              <p:pRg st="0" end="0"/>
                                            </p:txEl>
                                          </p:spTgt>
                                        </p:tgtEl>
                                        <p:attrNameLst>
                                          <p:attrName>ppt_h</p:attrName>
                                        </p:attrNameLst>
                                      </p:cBhvr>
                                      <p:tavLst>
                                        <p:tav tm="0">
                                          <p:val>
                                            <p:fltVal val="0"/>
                                          </p:val>
                                        </p:tav>
                                        <p:tav tm="100000">
                                          <p:val>
                                            <p:strVal val="#ppt_h"/>
                                          </p:val>
                                        </p:tav>
                                      </p:tavLst>
                                    </p:anim>
                                    <p:animEffect transition="in" filter="fade">
                                      <p:cBhvr>
                                        <p:cTn id="147" dur="500"/>
                                        <p:tgtEl>
                                          <p:spTgt spid="36">
                                            <p:txEl>
                                              <p:pRg st="0" end="0"/>
                                            </p:txEl>
                                          </p:spTgt>
                                        </p:tgtEl>
                                      </p:cBhvr>
                                    </p:animEffect>
                                  </p:childTnLst>
                                </p:cTn>
                              </p:par>
                            </p:childTnLst>
                          </p:cTn>
                        </p:par>
                        <p:par>
                          <p:cTn id="148" fill="hold">
                            <p:stCondLst>
                              <p:cond delay="12000"/>
                            </p:stCondLst>
                            <p:childTnLst>
                              <p:par>
                                <p:cTn id="149" presetID="53" presetClass="entr" presetSubtype="16" fill="hold" grpId="0" nodeType="afterEffect">
                                  <p:stCondLst>
                                    <p:cond delay="0"/>
                                  </p:stCondLst>
                                  <p:childTnLst>
                                    <p:set>
                                      <p:cBhvr>
                                        <p:cTn id="150" dur="1" fill="hold">
                                          <p:stCondLst>
                                            <p:cond delay="0"/>
                                          </p:stCondLst>
                                        </p:cTn>
                                        <p:tgtEl>
                                          <p:spTgt spid="21"/>
                                        </p:tgtEl>
                                        <p:attrNameLst>
                                          <p:attrName>style.visibility</p:attrName>
                                        </p:attrNameLst>
                                      </p:cBhvr>
                                      <p:to>
                                        <p:strVal val="visible"/>
                                      </p:to>
                                    </p:set>
                                    <p:anim calcmode="lin" valueType="num">
                                      <p:cBhvr>
                                        <p:cTn id="151" dur="500" fill="hold"/>
                                        <p:tgtEl>
                                          <p:spTgt spid="21"/>
                                        </p:tgtEl>
                                        <p:attrNameLst>
                                          <p:attrName>ppt_w</p:attrName>
                                        </p:attrNameLst>
                                      </p:cBhvr>
                                      <p:tavLst>
                                        <p:tav tm="0">
                                          <p:val>
                                            <p:fltVal val="0"/>
                                          </p:val>
                                        </p:tav>
                                        <p:tav tm="100000">
                                          <p:val>
                                            <p:strVal val="#ppt_w"/>
                                          </p:val>
                                        </p:tav>
                                      </p:tavLst>
                                    </p:anim>
                                    <p:anim calcmode="lin" valueType="num">
                                      <p:cBhvr>
                                        <p:cTn id="152" dur="500" fill="hold"/>
                                        <p:tgtEl>
                                          <p:spTgt spid="21"/>
                                        </p:tgtEl>
                                        <p:attrNameLst>
                                          <p:attrName>ppt_h</p:attrName>
                                        </p:attrNameLst>
                                      </p:cBhvr>
                                      <p:tavLst>
                                        <p:tav tm="0">
                                          <p:val>
                                            <p:fltVal val="0"/>
                                          </p:val>
                                        </p:tav>
                                        <p:tav tm="100000">
                                          <p:val>
                                            <p:strVal val="#ppt_h"/>
                                          </p:val>
                                        </p:tav>
                                      </p:tavLst>
                                    </p:anim>
                                    <p:animEffect transition="in" filter="fade">
                                      <p:cBhvr>
                                        <p:cTn id="153" dur="500"/>
                                        <p:tgtEl>
                                          <p:spTgt spid="21"/>
                                        </p:tgtEl>
                                      </p:cBhvr>
                                    </p:animEffect>
                                  </p:childTnLst>
                                </p:cTn>
                              </p:par>
                            </p:childTnLst>
                          </p:cTn>
                        </p:par>
                        <p:par>
                          <p:cTn id="154" fill="hold">
                            <p:stCondLst>
                              <p:cond delay="12500"/>
                            </p:stCondLst>
                            <p:childTnLst>
                              <p:par>
                                <p:cTn id="155" presetID="53" presetClass="entr" presetSubtype="16" fill="hold" grpId="0" nodeType="afterEffect">
                                  <p:stCondLst>
                                    <p:cond delay="0"/>
                                  </p:stCondLst>
                                  <p:childTnLst>
                                    <p:set>
                                      <p:cBhvr>
                                        <p:cTn id="156" dur="1" fill="hold">
                                          <p:stCondLst>
                                            <p:cond delay="0"/>
                                          </p:stCondLst>
                                        </p:cTn>
                                        <p:tgtEl>
                                          <p:spTgt spid="70"/>
                                        </p:tgtEl>
                                        <p:attrNameLst>
                                          <p:attrName>style.visibility</p:attrName>
                                        </p:attrNameLst>
                                      </p:cBhvr>
                                      <p:to>
                                        <p:strVal val="visible"/>
                                      </p:to>
                                    </p:set>
                                    <p:anim calcmode="lin" valueType="num">
                                      <p:cBhvr>
                                        <p:cTn id="157" dur="500" fill="hold"/>
                                        <p:tgtEl>
                                          <p:spTgt spid="70"/>
                                        </p:tgtEl>
                                        <p:attrNameLst>
                                          <p:attrName>ppt_w</p:attrName>
                                        </p:attrNameLst>
                                      </p:cBhvr>
                                      <p:tavLst>
                                        <p:tav tm="0">
                                          <p:val>
                                            <p:fltVal val="0"/>
                                          </p:val>
                                        </p:tav>
                                        <p:tav tm="100000">
                                          <p:val>
                                            <p:strVal val="#ppt_w"/>
                                          </p:val>
                                        </p:tav>
                                      </p:tavLst>
                                    </p:anim>
                                    <p:anim calcmode="lin" valueType="num">
                                      <p:cBhvr>
                                        <p:cTn id="158" dur="500" fill="hold"/>
                                        <p:tgtEl>
                                          <p:spTgt spid="70"/>
                                        </p:tgtEl>
                                        <p:attrNameLst>
                                          <p:attrName>ppt_h</p:attrName>
                                        </p:attrNameLst>
                                      </p:cBhvr>
                                      <p:tavLst>
                                        <p:tav tm="0">
                                          <p:val>
                                            <p:fltVal val="0"/>
                                          </p:val>
                                        </p:tav>
                                        <p:tav tm="100000">
                                          <p:val>
                                            <p:strVal val="#ppt_h"/>
                                          </p:val>
                                        </p:tav>
                                      </p:tavLst>
                                    </p:anim>
                                    <p:animEffect transition="in" filter="fade">
                                      <p:cBhvr>
                                        <p:cTn id="159" dur="500"/>
                                        <p:tgtEl>
                                          <p:spTgt spid="70"/>
                                        </p:tgtEl>
                                      </p:cBhvr>
                                    </p:animEffect>
                                  </p:childTnLst>
                                </p:cTn>
                              </p:par>
                            </p:childTnLst>
                          </p:cTn>
                        </p:par>
                        <p:par>
                          <p:cTn id="160" fill="hold">
                            <p:stCondLst>
                              <p:cond delay="13000"/>
                            </p:stCondLst>
                            <p:childTnLst>
                              <p:par>
                                <p:cTn id="161" presetID="53" presetClass="entr" presetSubtype="16" fill="hold" grpId="0" nodeType="afterEffect">
                                  <p:stCondLst>
                                    <p:cond delay="0"/>
                                  </p:stCondLst>
                                  <p:childTnLst>
                                    <p:set>
                                      <p:cBhvr>
                                        <p:cTn id="162" dur="1" fill="hold">
                                          <p:stCondLst>
                                            <p:cond delay="0"/>
                                          </p:stCondLst>
                                        </p:cTn>
                                        <p:tgtEl>
                                          <p:spTgt spid="37">
                                            <p:txEl>
                                              <p:pRg st="0" end="0"/>
                                            </p:txEl>
                                          </p:spTgt>
                                        </p:tgtEl>
                                        <p:attrNameLst>
                                          <p:attrName>style.visibility</p:attrName>
                                        </p:attrNameLst>
                                      </p:cBhvr>
                                      <p:to>
                                        <p:strVal val="visible"/>
                                      </p:to>
                                    </p:set>
                                    <p:anim calcmode="lin" valueType="num">
                                      <p:cBhvr>
                                        <p:cTn id="16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16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165" dur="500"/>
                                        <p:tgtEl>
                                          <p:spTgt spid="37">
                                            <p:txEl>
                                              <p:pRg st="0" end="0"/>
                                            </p:txEl>
                                          </p:spTgt>
                                        </p:tgtEl>
                                      </p:cBhvr>
                                    </p:animEffect>
                                  </p:childTnLst>
                                </p:cTn>
                              </p:par>
                            </p:childTnLst>
                          </p:cTn>
                        </p:par>
                        <p:par>
                          <p:cTn id="166" fill="hold">
                            <p:stCondLst>
                              <p:cond delay="13500"/>
                            </p:stCondLst>
                            <p:childTnLst>
                              <p:par>
                                <p:cTn id="167" presetID="53" presetClass="entr" presetSubtype="16" fill="hold" grpId="0" nodeType="afterEffect">
                                  <p:stCondLst>
                                    <p:cond delay="0"/>
                                  </p:stCondLst>
                                  <p:childTnLst>
                                    <p:set>
                                      <p:cBhvr>
                                        <p:cTn id="168" dur="1" fill="hold">
                                          <p:stCondLst>
                                            <p:cond delay="0"/>
                                          </p:stCondLst>
                                        </p:cTn>
                                        <p:tgtEl>
                                          <p:spTgt spid="38">
                                            <p:txEl>
                                              <p:pRg st="0" end="0"/>
                                            </p:txEl>
                                          </p:spTgt>
                                        </p:tgtEl>
                                        <p:attrNameLst>
                                          <p:attrName>style.visibility</p:attrName>
                                        </p:attrNameLst>
                                      </p:cBhvr>
                                      <p:to>
                                        <p:strVal val="visible"/>
                                      </p:to>
                                    </p:set>
                                    <p:anim calcmode="lin" valueType="num">
                                      <p:cBhvr>
                                        <p:cTn id="169"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170" dur="500" fill="hold"/>
                                        <p:tgtEl>
                                          <p:spTgt spid="38">
                                            <p:txEl>
                                              <p:pRg st="0" end="0"/>
                                            </p:txEl>
                                          </p:spTgt>
                                        </p:tgtEl>
                                        <p:attrNameLst>
                                          <p:attrName>ppt_h</p:attrName>
                                        </p:attrNameLst>
                                      </p:cBhvr>
                                      <p:tavLst>
                                        <p:tav tm="0">
                                          <p:val>
                                            <p:fltVal val="0"/>
                                          </p:val>
                                        </p:tav>
                                        <p:tav tm="100000">
                                          <p:val>
                                            <p:strVal val="#ppt_h"/>
                                          </p:val>
                                        </p:tav>
                                      </p:tavLst>
                                    </p:anim>
                                    <p:animEffect transition="in" filter="fade">
                                      <p:cBhvr>
                                        <p:cTn id="171" dur="500"/>
                                        <p:tgtEl>
                                          <p:spTgt spid="38">
                                            <p:txEl>
                                              <p:pRg st="0" end="0"/>
                                            </p:txEl>
                                          </p:spTgt>
                                        </p:tgtEl>
                                      </p:cBhvr>
                                    </p:animEffect>
                                  </p:childTnLst>
                                </p:cTn>
                              </p:par>
                            </p:childTnLst>
                          </p:cTn>
                        </p:par>
                        <p:par>
                          <p:cTn id="172" fill="hold">
                            <p:stCondLst>
                              <p:cond delay="14000"/>
                            </p:stCondLst>
                            <p:childTnLst>
                              <p:par>
                                <p:cTn id="173" presetID="53" presetClass="entr" presetSubtype="16" fill="hold" grpId="0" nodeType="afterEffect">
                                  <p:stCondLst>
                                    <p:cond delay="0"/>
                                  </p:stCondLst>
                                  <p:childTnLst>
                                    <p:set>
                                      <p:cBhvr>
                                        <p:cTn id="174" dur="1" fill="hold">
                                          <p:stCondLst>
                                            <p:cond delay="0"/>
                                          </p:stCondLst>
                                        </p:cTn>
                                        <p:tgtEl>
                                          <p:spTgt spid="22"/>
                                        </p:tgtEl>
                                        <p:attrNameLst>
                                          <p:attrName>style.visibility</p:attrName>
                                        </p:attrNameLst>
                                      </p:cBhvr>
                                      <p:to>
                                        <p:strVal val="visible"/>
                                      </p:to>
                                    </p:set>
                                    <p:anim calcmode="lin" valueType="num">
                                      <p:cBhvr>
                                        <p:cTn id="175" dur="500" fill="hold"/>
                                        <p:tgtEl>
                                          <p:spTgt spid="22"/>
                                        </p:tgtEl>
                                        <p:attrNameLst>
                                          <p:attrName>ppt_w</p:attrName>
                                        </p:attrNameLst>
                                      </p:cBhvr>
                                      <p:tavLst>
                                        <p:tav tm="0">
                                          <p:val>
                                            <p:fltVal val="0"/>
                                          </p:val>
                                        </p:tav>
                                        <p:tav tm="100000">
                                          <p:val>
                                            <p:strVal val="#ppt_w"/>
                                          </p:val>
                                        </p:tav>
                                      </p:tavLst>
                                    </p:anim>
                                    <p:anim calcmode="lin" valueType="num">
                                      <p:cBhvr>
                                        <p:cTn id="176" dur="500" fill="hold"/>
                                        <p:tgtEl>
                                          <p:spTgt spid="22"/>
                                        </p:tgtEl>
                                        <p:attrNameLst>
                                          <p:attrName>ppt_h</p:attrName>
                                        </p:attrNameLst>
                                      </p:cBhvr>
                                      <p:tavLst>
                                        <p:tav tm="0">
                                          <p:val>
                                            <p:fltVal val="0"/>
                                          </p:val>
                                        </p:tav>
                                        <p:tav tm="100000">
                                          <p:val>
                                            <p:strVal val="#ppt_h"/>
                                          </p:val>
                                        </p:tav>
                                      </p:tavLst>
                                    </p:anim>
                                    <p:animEffect transition="in" filter="fade">
                                      <p:cBhvr>
                                        <p:cTn id="177" dur="500"/>
                                        <p:tgtEl>
                                          <p:spTgt spid="22"/>
                                        </p:tgtEl>
                                      </p:cBhvr>
                                    </p:animEffect>
                                  </p:childTnLst>
                                </p:cTn>
                              </p:par>
                            </p:childTnLst>
                          </p:cTn>
                        </p:par>
                        <p:par>
                          <p:cTn id="178" fill="hold">
                            <p:stCondLst>
                              <p:cond delay="14500"/>
                            </p:stCondLst>
                            <p:childTnLst>
                              <p:par>
                                <p:cTn id="179" presetID="53" presetClass="entr" presetSubtype="16" fill="hold" grpId="0" nodeType="afterEffect">
                                  <p:stCondLst>
                                    <p:cond delay="0"/>
                                  </p:stCondLst>
                                  <p:childTnLst>
                                    <p:set>
                                      <p:cBhvr>
                                        <p:cTn id="180" dur="1" fill="hold">
                                          <p:stCondLst>
                                            <p:cond delay="0"/>
                                          </p:stCondLst>
                                        </p:cTn>
                                        <p:tgtEl>
                                          <p:spTgt spid="71"/>
                                        </p:tgtEl>
                                        <p:attrNameLst>
                                          <p:attrName>style.visibility</p:attrName>
                                        </p:attrNameLst>
                                      </p:cBhvr>
                                      <p:to>
                                        <p:strVal val="visible"/>
                                      </p:to>
                                    </p:set>
                                    <p:anim calcmode="lin" valueType="num">
                                      <p:cBhvr>
                                        <p:cTn id="181" dur="500" fill="hold"/>
                                        <p:tgtEl>
                                          <p:spTgt spid="71"/>
                                        </p:tgtEl>
                                        <p:attrNameLst>
                                          <p:attrName>ppt_w</p:attrName>
                                        </p:attrNameLst>
                                      </p:cBhvr>
                                      <p:tavLst>
                                        <p:tav tm="0">
                                          <p:val>
                                            <p:fltVal val="0"/>
                                          </p:val>
                                        </p:tav>
                                        <p:tav tm="100000">
                                          <p:val>
                                            <p:strVal val="#ppt_w"/>
                                          </p:val>
                                        </p:tav>
                                      </p:tavLst>
                                    </p:anim>
                                    <p:anim calcmode="lin" valueType="num">
                                      <p:cBhvr>
                                        <p:cTn id="182" dur="500" fill="hold"/>
                                        <p:tgtEl>
                                          <p:spTgt spid="71"/>
                                        </p:tgtEl>
                                        <p:attrNameLst>
                                          <p:attrName>ppt_h</p:attrName>
                                        </p:attrNameLst>
                                      </p:cBhvr>
                                      <p:tavLst>
                                        <p:tav tm="0">
                                          <p:val>
                                            <p:fltVal val="0"/>
                                          </p:val>
                                        </p:tav>
                                        <p:tav tm="100000">
                                          <p:val>
                                            <p:strVal val="#ppt_h"/>
                                          </p:val>
                                        </p:tav>
                                      </p:tavLst>
                                    </p:anim>
                                    <p:animEffect transition="in" filter="fade">
                                      <p:cBhvr>
                                        <p:cTn id="183" dur="500"/>
                                        <p:tgtEl>
                                          <p:spTgt spid="71"/>
                                        </p:tgtEl>
                                      </p:cBhvr>
                                    </p:animEffect>
                                  </p:childTnLst>
                                </p:cTn>
                              </p:par>
                            </p:childTnLst>
                          </p:cTn>
                        </p:par>
                        <p:par>
                          <p:cTn id="184" fill="hold">
                            <p:stCondLst>
                              <p:cond delay="15000"/>
                            </p:stCondLst>
                            <p:childTnLst>
                              <p:par>
                                <p:cTn id="185" presetID="53" presetClass="entr" presetSubtype="16" fill="hold" grpId="0" nodeType="afterEffect">
                                  <p:stCondLst>
                                    <p:cond delay="0"/>
                                  </p:stCondLst>
                                  <p:childTnLst>
                                    <p:set>
                                      <p:cBhvr>
                                        <p:cTn id="186" dur="1" fill="hold">
                                          <p:stCondLst>
                                            <p:cond delay="0"/>
                                          </p:stCondLst>
                                        </p:cTn>
                                        <p:tgtEl>
                                          <p:spTgt spid="39">
                                            <p:txEl>
                                              <p:pRg st="0" end="0"/>
                                            </p:txEl>
                                          </p:spTgt>
                                        </p:tgtEl>
                                        <p:attrNameLst>
                                          <p:attrName>style.visibility</p:attrName>
                                        </p:attrNameLst>
                                      </p:cBhvr>
                                      <p:to>
                                        <p:strVal val="visible"/>
                                      </p:to>
                                    </p:set>
                                    <p:anim calcmode="lin" valueType="num">
                                      <p:cBhvr>
                                        <p:cTn id="187"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188" dur="500" fill="hold"/>
                                        <p:tgtEl>
                                          <p:spTgt spid="39">
                                            <p:txEl>
                                              <p:pRg st="0" end="0"/>
                                            </p:txEl>
                                          </p:spTgt>
                                        </p:tgtEl>
                                        <p:attrNameLst>
                                          <p:attrName>ppt_h</p:attrName>
                                        </p:attrNameLst>
                                      </p:cBhvr>
                                      <p:tavLst>
                                        <p:tav tm="0">
                                          <p:val>
                                            <p:fltVal val="0"/>
                                          </p:val>
                                        </p:tav>
                                        <p:tav tm="100000">
                                          <p:val>
                                            <p:strVal val="#ppt_h"/>
                                          </p:val>
                                        </p:tav>
                                      </p:tavLst>
                                    </p:anim>
                                    <p:animEffect transition="in" filter="fade">
                                      <p:cBhvr>
                                        <p:cTn id="189" dur="500"/>
                                        <p:tgtEl>
                                          <p:spTgt spid="39">
                                            <p:txEl>
                                              <p:pRg st="0" end="0"/>
                                            </p:txEl>
                                          </p:spTgt>
                                        </p:tgtEl>
                                      </p:cBhvr>
                                    </p:animEffect>
                                  </p:childTnLst>
                                </p:cTn>
                              </p:par>
                            </p:childTnLst>
                          </p:cTn>
                        </p:par>
                        <p:par>
                          <p:cTn id="190" fill="hold">
                            <p:stCondLst>
                              <p:cond delay="15500"/>
                            </p:stCondLst>
                            <p:childTnLst>
                              <p:par>
                                <p:cTn id="191" presetID="53" presetClass="entr" presetSubtype="16" fill="hold" grpId="0" nodeType="afterEffect">
                                  <p:stCondLst>
                                    <p:cond delay="0"/>
                                  </p:stCondLst>
                                  <p:childTnLst>
                                    <p:set>
                                      <p:cBhvr>
                                        <p:cTn id="192" dur="1" fill="hold">
                                          <p:stCondLst>
                                            <p:cond delay="0"/>
                                          </p:stCondLst>
                                        </p:cTn>
                                        <p:tgtEl>
                                          <p:spTgt spid="40">
                                            <p:txEl>
                                              <p:pRg st="0" end="0"/>
                                            </p:txEl>
                                          </p:spTgt>
                                        </p:tgtEl>
                                        <p:attrNameLst>
                                          <p:attrName>style.visibility</p:attrName>
                                        </p:attrNameLst>
                                      </p:cBhvr>
                                      <p:to>
                                        <p:strVal val="visible"/>
                                      </p:to>
                                    </p:set>
                                    <p:anim calcmode="lin" valueType="num">
                                      <p:cBhvr>
                                        <p:cTn id="193"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194"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195" dur="500"/>
                                        <p:tgtEl>
                                          <p:spTgt spid="40">
                                            <p:txEl>
                                              <p:pRg st="0" end="0"/>
                                            </p:txEl>
                                          </p:spTgt>
                                        </p:tgtEl>
                                      </p:cBhvr>
                                    </p:animEffect>
                                  </p:childTnLst>
                                </p:cTn>
                              </p:par>
                            </p:childTnLst>
                          </p:cTn>
                        </p:par>
                        <p:par>
                          <p:cTn id="196" fill="hold">
                            <p:stCondLst>
                              <p:cond delay="16000"/>
                            </p:stCondLst>
                            <p:childTnLst>
                              <p:par>
                                <p:cTn id="197" presetID="53" presetClass="entr" presetSubtype="16" fill="hold" grpId="0" nodeType="afterEffect">
                                  <p:stCondLst>
                                    <p:cond delay="0"/>
                                  </p:stCondLst>
                                  <p:childTnLst>
                                    <p:set>
                                      <p:cBhvr>
                                        <p:cTn id="198" dur="1" fill="hold">
                                          <p:stCondLst>
                                            <p:cond delay="0"/>
                                          </p:stCondLst>
                                        </p:cTn>
                                        <p:tgtEl>
                                          <p:spTgt spid="24"/>
                                        </p:tgtEl>
                                        <p:attrNameLst>
                                          <p:attrName>style.visibility</p:attrName>
                                        </p:attrNameLst>
                                      </p:cBhvr>
                                      <p:to>
                                        <p:strVal val="visible"/>
                                      </p:to>
                                    </p:set>
                                    <p:anim calcmode="lin" valueType="num">
                                      <p:cBhvr>
                                        <p:cTn id="199" dur="500" fill="hold"/>
                                        <p:tgtEl>
                                          <p:spTgt spid="24"/>
                                        </p:tgtEl>
                                        <p:attrNameLst>
                                          <p:attrName>ppt_w</p:attrName>
                                        </p:attrNameLst>
                                      </p:cBhvr>
                                      <p:tavLst>
                                        <p:tav tm="0">
                                          <p:val>
                                            <p:fltVal val="0"/>
                                          </p:val>
                                        </p:tav>
                                        <p:tav tm="100000">
                                          <p:val>
                                            <p:strVal val="#ppt_w"/>
                                          </p:val>
                                        </p:tav>
                                      </p:tavLst>
                                    </p:anim>
                                    <p:anim calcmode="lin" valueType="num">
                                      <p:cBhvr>
                                        <p:cTn id="200" dur="500" fill="hold"/>
                                        <p:tgtEl>
                                          <p:spTgt spid="24"/>
                                        </p:tgtEl>
                                        <p:attrNameLst>
                                          <p:attrName>ppt_h</p:attrName>
                                        </p:attrNameLst>
                                      </p:cBhvr>
                                      <p:tavLst>
                                        <p:tav tm="0">
                                          <p:val>
                                            <p:fltVal val="0"/>
                                          </p:val>
                                        </p:tav>
                                        <p:tav tm="100000">
                                          <p:val>
                                            <p:strVal val="#ppt_h"/>
                                          </p:val>
                                        </p:tav>
                                      </p:tavLst>
                                    </p:anim>
                                    <p:animEffect transition="in" filter="fade">
                                      <p:cBhvr>
                                        <p:cTn id="201" dur="500"/>
                                        <p:tgtEl>
                                          <p:spTgt spid="24"/>
                                        </p:tgtEl>
                                      </p:cBhvr>
                                    </p:animEffect>
                                  </p:childTnLst>
                                </p:cTn>
                              </p:par>
                            </p:childTnLst>
                          </p:cTn>
                        </p:par>
                        <p:par>
                          <p:cTn id="202" fill="hold">
                            <p:stCondLst>
                              <p:cond delay="16500"/>
                            </p:stCondLst>
                            <p:childTnLst>
                              <p:par>
                                <p:cTn id="203" presetID="53" presetClass="entr" presetSubtype="16" fill="hold" grpId="0" nodeType="afterEffect">
                                  <p:stCondLst>
                                    <p:cond delay="0"/>
                                  </p:stCondLst>
                                  <p:childTnLst>
                                    <p:set>
                                      <p:cBhvr>
                                        <p:cTn id="204" dur="1" fill="hold">
                                          <p:stCondLst>
                                            <p:cond delay="0"/>
                                          </p:stCondLst>
                                        </p:cTn>
                                        <p:tgtEl>
                                          <p:spTgt spid="73"/>
                                        </p:tgtEl>
                                        <p:attrNameLst>
                                          <p:attrName>style.visibility</p:attrName>
                                        </p:attrNameLst>
                                      </p:cBhvr>
                                      <p:to>
                                        <p:strVal val="visible"/>
                                      </p:to>
                                    </p:set>
                                    <p:anim calcmode="lin" valueType="num">
                                      <p:cBhvr>
                                        <p:cTn id="205" dur="500" fill="hold"/>
                                        <p:tgtEl>
                                          <p:spTgt spid="73"/>
                                        </p:tgtEl>
                                        <p:attrNameLst>
                                          <p:attrName>ppt_w</p:attrName>
                                        </p:attrNameLst>
                                      </p:cBhvr>
                                      <p:tavLst>
                                        <p:tav tm="0">
                                          <p:val>
                                            <p:fltVal val="0"/>
                                          </p:val>
                                        </p:tav>
                                        <p:tav tm="100000">
                                          <p:val>
                                            <p:strVal val="#ppt_w"/>
                                          </p:val>
                                        </p:tav>
                                      </p:tavLst>
                                    </p:anim>
                                    <p:anim calcmode="lin" valueType="num">
                                      <p:cBhvr>
                                        <p:cTn id="206" dur="500" fill="hold"/>
                                        <p:tgtEl>
                                          <p:spTgt spid="73"/>
                                        </p:tgtEl>
                                        <p:attrNameLst>
                                          <p:attrName>ppt_h</p:attrName>
                                        </p:attrNameLst>
                                      </p:cBhvr>
                                      <p:tavLst>
                                        <p:tav tm="0">
                                          <p:val>
                                            <p:fltVal val="0"/>
                                          </p:val>
                                        </p:tav>
                                        <p:tav tm="100000">
                                          <p:val>
                                            <p:strVal val="#ppt_h"/>
                                          </p:val>
                                        </p:tav>
                                      </p:tavLst>
                                    </p:anim>
                                    <p:animEffect transition="in" filter="fade">
                                      <p:cBhvr>
                                        <p:cTn id="207" dur="500"/>
                                        <p:tgtEl>
                                          <p:spTgt spid="73"/>
                                        </p:tgtEl>
                                      </p:cBhvr>
                                    </p:animEffect>
                                  </p:childTnLst>
                                </p:cTn>
                              </p:par>
                            </p:childTnLst>
                          </p:cTn>
                        </p:par>
                        <p:par>
                          <p:cTn id="208" fill="hold">
                            <p:stCondLst>
                              <p:cond delay="17000"/>
                            </p:stCondLst>
                            <p:childTnLst>
                              <p:par>
                                <p:cTn id="209" presetID="53" presetClass="entr" presetSubtype="16" fill="hold" grpId="0" nodeType="afterEffect">
                                  <p:stCondLst>
                                    <p:cond delay="0"/>
                                  </p:stCondLst>
                                  <p:childTnLst>
                                    <p:set>
                                      <p:cBhvr>
                                        <p:cTn id="210" dur="1" fill="hold">
                                          <p:stCondLst>
                                            <p:cond delay="0"/>
                                          </p:stCondLst>
                                        </p:cTn>
                                        <p:tgtEl>
                                          <p:spTgt spid="41">
                                            <p:txEl>
                                              <p:pRg st="0" end="0"/>
                                            </p:txEl>
                                          </p:spTgt>
                                        </p:tgtEl>
                                        <p:attrNameLst>
                                          <p:attrName>style.visibility</p:attrName>
                                        </p:attrNameLst>
                                      </p:cBhvr>
                                      <p:to>
                                        <p:strVal val="visible"/>
                                      </p:to>
                                    </p:set>
                                    <p:anim calcmode="lin" valueType="num">
                                      <p:cBhvr>
                                        <p:cTn id="211"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12" dur="500" fill="hold"/>
                                        <p:tgtEl>
                                          <p:spTgt spid="41">
                                            <p:txEl>
                                              <p:pRg st="0" end="0"/>
                                            </p:txEl>
                                          </p:spTgt>
                                        </p:tgtEl>
                                        <p:attrNameLst>
                                          <p:attrName>ppt_h</p:attrName>
                                        </p:attrNameLst>
                                      </p:cBhvr>
                                      <p:tavLst>
                                        <p:tav tm="0">
                                          <p:val>
                                            <p:fltVal val="0"/>
                                          </p:val>
                                        </p:tav>
                                        <p:tav tm="100000">
                                          <p:val>
                                            <p:strVal val="#ppt_h"/>
                                          </p:val>
                                        </p:tav>
                                      </p:tavLst>
                                    </p:anim>
                                    <p:animEffect transition="in" filter="fade">
                                      <p:cBhvr>
                                        <p:cTn id="213" dur="500"/>
                                        <p:tgtEl>
                                          <p:spTgt spid="41">
                                            <p:txEl>
                                              <p:pRg st="0" end="0"/>
                                            </p:txEl>
                                          </p:spTgt>
                                        </p:tgtEl>
                                      </p:cBhvr>
                                    </p:animEffect>
                                  </p:childTnLst>
                                </p:cTn>
                              </p:par>
                            </p:childTnLst>
                          </p:cTn>
                        </p:par>
                        <p:par>
                          <p:cTn id="214" fill="hold">
                            <p:stCondLst>
                              <p:cond delay="17500"/>
                            </p:stCondLst>
                            <p:childTnLst>
                              <p:par>
                                <p:cTn id="215" presetID="53" presetClass="entr" presetSubtype="16" fill="hold" grpId="0" nodeType="afterEffect">
                                  <p:stCondLst>
                                    <p:cond delay="0"/>
                                  </p:stCondLst>
                                  <p:childTnLst>
                                    <p:set>
                                      <p:cBhvr>
                                        <p:cTn id="216" dur="1" fill="hold">
                                          <p:stCondLst>
                                            <p:cond delay="0"/>
                                          </p:stCondLst>
                                        </p:cTn>
                                        <p:tgtEl>
                                          <p:spTgt spid="42">
                                            <p:txEl>
                                              <p:pRg st="0" end="0"/>
                                            </p:txEl>
                                          </p:spTgt>
                                        </p:tgtEl>
                                        <p:attrNameLst>
                                          <p:attrName>style.visibility</p:attrName>
                                        </p:attrNameLst>
                                      </p:cBhvr>
                                      <p:to>
                                        <p:strVal val="visible"/>
                                      </p:to>
                                    </p:set>
                                    <p:anim calcmode="lin" valueType="num">
                                      <p:cBhvr>
                                        <p:cTn id="217" dur="500" fill="hold"/>
                                        <p:tgtEl>
                                          <p:spTgt spid="42">
                                            <p:txEl>
                                              <p:pRg st="0" end="0"/>
                                            </p:txEl>
                                          </p:spTgt>
                                        </p:tgtEl>
                                        <p:attrNameLst>
                                          <p:attrName>ppt_w</p:attrName>
                                        </p:attrNameLst>
                                      </p:cBhvr>
                                      <p:tavLst>
                                        <p:tav tm="0">
                                          <p:val>
                                            <p:fltVal val="0"/>
                                          </p:val>
                                        </p:tav>
                                        <p:tav tm="100000">
                                          <p:val>
                                            <p:strVal val="#ppt_w"/>
                                          </p:val>
                                        </p:tav>
                                      </p:tavLst>
                                    </p:anim>
                                    <p:anim calcmode="lin" valueType="num">
                                      <p:cBhvr>
                                        <p:cTn id="218" dur="500" fill="hold"/>
                                        <p:tgtEl>
                                          <p:spTgt spid="42">
                                            <p:txEl>
                                              <p:pRg st="0" end="0"/>
                                            </p:txEl>
                                          </p:spTgt>
                                        </p:tgtEl>
                                        <p:attrNameLst>
                                          <p:attrName>ppt_h</p:attrName>
                                        </p:attrNameLst>
                                      </p:cBhvr>
                                      <p:tavLst>
                                        <p:tav tm="0">
                                          <p:val>
                                            <p:fltVal val="0"/>
                                          </p:val>
                                        </p:tav>
                                        <p:tav tm="100000">
                                          <p:val>
                                            <p:strVal val="#ppt_h"/>
                                          </p:val>
                                        </p:tav>
                                      </p:tavLst>
                                    </p:anim>
                                    <p:animEffect transition="in" filter="fade">
                                      <p:cBhvr>
                                        <p:cTn id="219" dur="500"/>
                                        <p:tgtEl>
                                          <p:spTgt spid="42">
                                            <p:txEl>
                                              <p:pRg st="0" end="0"/>
                                            </p:txEl>
                                          </p:spTgt>
                                        </p:tgtEl>
                                      </p:cBhvr>
                                    </p:animEffect>
                                  </p:childTnLst>
                                </p:cTn>
                              </p:par>
                            </p:childTnLst>
                          </p:cTn>
                        </p:par>
                        <p:par>
                          <p:cTn id="220" fill="hold">
                            <p:stCondLst>
                              <p:cond delay="18000"/>
                            </p:stCondLst>
                            <p:childTnLst>
                              <p:par>
                                <p:cTn id="221" presetID="53" presetClass="entr" presetSubtype="16" fill="hold" grpId="0" nodeType="afterEffect">
                                  <p:stCondLst>
                                    <p:cond delay="0"/>
                                  </p:stCondLst>
                                  <p:childTnLst>
                                    <p:set>
                                      <p:cBhvr>
                                        <p:cTn id="222" dur="1" fill="hold">
                                          <p:stCondLst>
                                            <p:cond delay="0"/>
                                          </p:stCondLst>
                                        </p:cTn>
                                        <p:tgtEl>
                                          <p:spTgt spid="23"/>
                                        </p:tgtEl>
                                        <p:attrNameLst>
                                          <p:attrName>style.visibility</p:attrName>
                                        </p:attrNameLst>
                                      </p:cBhvr>
                                      <p:to>
                                        <p:strVal val="visible"/>
                                      </p:to>
                                    </p:set>
                                    <p:anim calcmode="lin" valueType="num">
                                      <p:cBhvr>
                                        <p:cTn id="223" dur="500" fill="hold"/>
                                        <p:tgtEl>
                                          <p:spTgt spid="23"/>
                                        </p:tgtEl>
                                        <p:attrNameLst>
                                          <p:attrName>ppt_w</p:attrName>
                                        </p:attrNameLst>
                                      </p:cBhvr>
                                      <p:tavLst>
                                        <p:tav tm="0">
                                          <p:val>
                                            <p:fltVal val="0"/>
                                          </p:val>
                                        </p:tav>
                                        <p:tav tm="100000">
                                          <p:val>
                                            <p:strVal val="#ppt_w"/>
                                          </p:val>
                                        </p:tav>
                                      </p:tavLst>
                                    </p:anim>
                                    <p:anim calcmode="lin" valueType="num">
                                      <p:cBhvr>
                                        <p:cTn id="224" dur="500" fill="hold"/>
                                        <p:tgtEl>
                                          <p:spTgt spid="23"/>
                                        </p:tgtEl>
                                        <p:attrNameLst>
                                          <p:attrName>ppt_h</p:attrName>
                                        </p:attrNameLst>
                                      </p:cBhvr>
                                      <p:tavLst>
                                        <p:tav tm="0">
                                          <p:val>
                                            <p:fltVal val="0"/>
                                          </p:val>
                                        </p:tav>
                                        <p:tav tm="100000">
                                          <p:val>
                                            <p:strVal val="#ppt_h"/>
                                          </p:val>
                                        </p:tav>
                                      </p:tavLst>
                                    </p:anim>
                                    <p:animEffect transition="in" filter="fade">
                                      <p:cBhvr>
                                        <p:cTn id="225" dur="500"/>
                                        <p:tgtEl>
                                          <p:spTgt spid="23"/>
                                        </p:tgtEl>
                                      </p:cBhvr>
                                    </p:animEffect>
                                  </p:childTnLst>
                                </p:cTn>
                              </p:par>
                            </p:childTnLst>
                          </p:cTn>
                        </p:par>
                        <p:par>
                          <p:cTn id="226" fill="hold">
                            <p:stCondLst>
                              <p:cond delay="18500"/>
                            </p:stCondLst>
                            <p:childTnLst>
                              <p:par>
                                <p:cTn id="227" presetID="53" presetClass="entr" presetSubtype="16" fill="hold" grpId="0" nodeType="afterEffect">
                                  <p:stCondLst>
                                    <p:cond delay="0"/>
                                  </p:stCondLst>
                                  <p:childTnLst>
                                    <p:set>
                                      <p:cBhvr>
                                        <p:cTn id="228" dur="1" fill="hold">
                                          <p:stCondLst>
                                            <p:cond delay="0"/>
                                          </p:stCondLst>
                                        </p:cTn>
                                        <p:tgtEl>
                                          <p:spTgt spid="72"/>
                                        </p:tgtEl>
                                        <p:attrNameLst>
                                          <p:attrName>style.visibility</p:attrName>
                                        </p:attrNameLst>
                                      </p:cBhvr>
                                      <p:to>
                                        <p:strVal val="visible"/>
                                      </p:to>
                                    </p:set>
                                    <p:anim calcmode="lin" valueType="num">
                                      <p:cBhvr>
                                        <p:cTn id="229" dur="500" fill="hold"/>
                                        <p:tgtEl>
                                          <p:spTgt spid="72"/>
                                        </p:tgtEl>
                                        <p:attrNameLst>
                                          <p:attrName>ppt_w</p:attrName>
                                        </p:attrNameLst>
                                      </p:cBhvr>
                                      <p:tavLst>
                                        <p:tav tm="0">
                                          <p:val>
                                            <p:fltVal val="0"/>
                                          </p:val>
                                        </p:tav>
                                        <p:tav tm="100000">
                                          <p:val>
                                            <p:strVal val="#ppt_w"/>
                                          </p:val>
                                        </p:tav>
                                      </p:tavLst>
                                    </p:anim>
                                    <p:anim calcmode="lin" valueType="num">
                                      <p:cBhvr>
                                        <p:cTn id="230" dur="500" fill="hold"/>
                                        <p:tgtEl>
                                          <p:spTgt spid="72"/>
                                        </p:tgtEl>
                                        <p:attrNameLst>
                                          <p:attrName>ppt_h</p:attrName>
                                        </p:attrNameLst>
                                      </p:cBhvr>
                                      <p:tavLst>
                                        <p:tav tm="0">
                                          <p:val>
                                            <p:fltVal val="0"/>
                                          </p:val>
                                        </p:tav>
                                        <p:tav tm="100000">
                                          <p:val>
                                            <p:strVal val="#ppt_h"/>
                                          </p:val>
                                        </p:tav>
                                      </p:tavLst>
                                    </p:anim>
                                    <p:animEffect transition="in" filter="fade">
                                      <p:cBhvr>
                                        <p:cTn id="231" dur="500"/>
                                        <p:tgtEl>
                                          <p:spTgt spid="72"/>
                                        </p:tgtEl>
                                      </p:cBhvr>
                                    </p:animEffect>
                                  </p:childTnLst>
                                </p:cTn>
                              </p:par>
                            </p:childTnLst>
                          </p:cTn>
                        </p:par>
                        <p:par>
                          <p:cTn id="232" fill="hold">
                            <p:stCondLst>
                              <p:cond delay="19000"/>
                            </p:stCondLst>
                            <p:childTnLst>
                              <p:par>
                                <p:cTn id="233" presetID="53" presetClass="entr" presetSubtype="16" fill="hold" grpId="0" nodeType="afterEffect">
                                  <p:stCondLst>
                                    <p:cond delay="0"/>
                                  </p:stCondLst>
                                  <p:childTnLst>
                                    <p:set>
                                      <p:cBhvr>
                                        <p:cTn id="234" dur="1" fill="hold">
                                          <p:stCondLst>
                                            <p:cond delay="0"/>
                                          </p:stCondLst>
                                        </p:cTn>
                                        <p:tgtEl>
                                          <p:spTgt spid="43">
                                            <p:txEl>
                                              <p:pRg st="0" end="0"/>
                                            </p:txEl>
                                          </p:spTgt>
                                        </p:tgtEl>
                                        <p:attrNameLst>
                                          <p:attrName>style.visibility</p:attrName>
                                        </p:attrNameLst>
                                      </p:cBhvr>
                                      <p:to>
                                        <p:strVal val="visible"/>
                                      </p:to>
                                    </p:set>
                                    <p:anim calcmode="lin" valueType="num">
                                      <p:cBhvr>
                                        <p:cTn id="235"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236" dur="500" fill="hold"/>
                                        <p:tgtEl>
                                          <p:spTgt spid="43">
                                            <p:txEl>
                                              <p:pRg st="0" end="0"/>
                                            </p:txEl>
                                          </p:spTgt>
                                        </p:tgtEl>
                                        <p:attrNameLst>
                                          <p:attrName>ppt_h</p:attrName>
                                        </p:attrNameLst>
                                      </p:cBhvr>
                                      <p:tavLst>
                                        <p:tav tm="0">
                                          <p:val>
                                            <p:fltVal val="0"/>
                                          </p:val>
                                        </p:tav>
                                        <p:tav tm="100000">
                                          <p:val>
                                            <p:strVal val="#ppt_h"/>
                                          </p:val>
                                        </p:tav>
                                      </p:tavLst>
                                    </p:anim>
                                    <p:animEffect transition="in" filter="fade">
                                      <p:cBhvr>
                                        <p:cTn id="237" dur="500"/>
                                        <p:tgtEl>
                                          <p:spTgt spid="43">
                                            <p:txEl>
                                              <p:pRg st="0" end="0"/>
                                            </p:txEl>
                                          </p:spTgt>
                                        </p:tgtEl>
                                      </p:cBhvr>
                                    </p:animEffect>
                                  </p:childTnLst>
                                </p:cTn>
                              </p:par>
                            </p:childTnLst>
                          </p:cTn>
                        </p:par>
                        <p:par>
                          <p:cTn id="238" fill="hold">
                            <p:stCondLst>
                              <p:cond delay="19500"/>
                            </p:stCondLst>
                            <p:childTnLst>
                              <p:par>
                                <p:cTn id="239" presetID="53" presetClass="entr" presetSubtype="16" fill="hold" grpId="0" nodeType="afterEffect">
                                  <p:stCondLst>
                                    <p:cond delay="0"/>
                                  </p:stCondLst>
                                  <p:childTnLst>
                                    <p:set>
                                      <p:cBhvr>
                                        <p:cTn id="240" dur="1" fill="hold">
                                          <p:stCondLst>
                                            <p:cond delay="0"/>
                                          </p:stCondLst>
                                        </p:cTn>
                                        <p:tgtEl>
                                          <p:spTgt spid="44">
                                            <p:txEl>
                                              <p:pRg st="0" end="0"/>
                                            </p:txEl>
                                          </p:spTgt>
                                        </p:tgtEl>
                                        <p:attrNameLst>
                                          <p:attrName>style.visibility</p:attrName>
                                        </p:attrNameLst>
                                      </p:cBhvr>
                                      <p:to>
                                        <p:strVal val="visible"/>
                                      </p:to>
                                    </p:set>
                                    <p:anim calcmode="lin" valueType="num">
                                      <p:cBhvr>
                                        <p:cTn id="241"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242" dur="5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243"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25" grpId="0" build="p">
        <p:tmplLst>
          <p:tmpl lvl="1">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build="p">
        <p:tmplLst>
          <p:tmpl lvl="1">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7" grpId="0" build="p">
        <p:tmplLst>
          <p:tmpl lvl="1">
            <p:tnLst>
              <p:par>
                <p:cTn presetID="53" presetClass="entr" presetSubtype="16"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p:cTn dur="500" fill="hold"/>
                        <p:tgtEl>
                          <p:spTgt spid="27"/>
                        </p:tgtEl>
                        <p:attrNameLst>
                          <p:attrName>ppt_w</p:attrName>
                        </p:attrNameLst>
                      </p:cBhvr>
                      <p:tavLst>
                        <p:tav tm="0">
                          <p:val>
                            <p:fltVal val="0"/>
                          </p:val>
                        </p:tav>
                        <p:tav tm="100000">
                          <p:val>
                            <p:strVal val="#ppt_w"/>
                          </p:val>
                        </p:tav>
                      </p:tavLst>
                    </p:anim>
                    <p:anim calcmode="lin" valueType="num">
                      <p:cBhvr>
                        <p:cTn dur="500" fill="hold"/>
                        <p:tgtEl>
                          <p:spTgt spid="27"/>
                        </p:tgtEl>
                        <p:attrNameLst>
                          <p:attrName>ppt_h</p:attrName>
                        </p:attrNameLst>
                      </p:cBhvr>
                      <p:tavLst>
                        <p:tav tm="0">
                          <p:val>
                            <p:fltVal val="0"/>
                          </p:val>
                        </p:tav>
                        <p:tav tm="100000">
                          <p:val>
                            <p:strVal val="#ppt_h"/>
                          </p:val>
                        </p:tav>
                      </p:tavLst>
                    </p:anim>
                    <p:animEffect transition="in" filter="fade">
                      <p:cBhvr>
                        <p:cTn dur="500"/>
                        <p:tgtEl>
                          <p:spTgt spid="27"/>
                        </p:tgtEl>
                      </p:cBhvr>
                    </p:animEffect>
                  </p:childTnLst>
                </p:cTn>
              </p:par>
            </p:tnLst>
          </p:tmpl>
        </p:tmplLst>
      </p:bldP>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0" grpId="0" build="p">
        <p:tmplLst>
          <p:tmpl lvl="1">
            <p:tnLst>
              <p:par>
                <p:cTn presetID="53" presetClass="entr" presetSubtype="16"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500" fill="hold"/>
                        <p:tgtEl>
                          <p:spTgt spid="30"/>
                        </p:tgtEl>
                        <p:attrNameLst>
                          <p:attrName>ppt_w</p:attrName>
                        </p:attrNameLst>
                      </p:cBhvr>
                      <p:tavLst>
                        <p:tav tm="0">
                          <p:val>
                            <p:fltVal val="0"/>
                          </p:val>
                        </p:tav>
                        <p:tav tm="100000">
                          <p:val>
                            <p:strVal val="#ppt_w"/>
                          </p:val>
                        </p:tav>
                      </p:tavLst>
                    </p:anim>
                    <p:anim calcmode="lin" valueType="num">
                      <p:cBhvr>
                        <p:cTn dur="500" fill="hold"/>
                        <p:tgtEl>
                          <p:spTgt spid="30"/>
                        </p:tgtEl>
                        <p:attrNameLst>
                          <p:attrName>ppt_h</p:attrName>
                        </p:attrNameLst>
                      </p:cBhvr>
                      <p:tavLst>
                        <p:tav tm="0">
                          <p:val>
                            <p:fltVal val="0"/>
                          </p:val>
                        </p:tav>
                        <p:tav tm="100000">
                          <p:val>
                            <p:strVal val="#ppt_h"/>
                          </p:val>
                        </p:tav>
                      </p:tavLst>
                    </p:anim>
                    <p:animEffect transition="in" filter="fade">
                      <p:cBhvr>
                        <p:cTn dur="500"/>
                        <p:tgtEl>
                          <p:spTgt spid="30"/>
                        </p:tgtEl>
                      </p:cBhvr>
                    </p:animEffect>
                  </p:childTnLst>
                </p:cTn>
              </p:par>
            </p:tnLst>
          </p:tmpl>
        </p:tmplLst>
      </p:bldP>
      <p:bldP spid="31" grpId="0" build="p">
        <p:tmplLst>
          <p:tmpl lvl="1">
            <p:tnLst>
              <p:par>
                <p:cTn presetID="53" presetClass="entr" presetSubtype="16"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animEffect transition="in" filter="fade">
                      <p:cBhvr>
                        <p:cTn dur="500"/>
                        <p:tgtEl>
                          <p:spTgt spid="31"/>
                        </p:tgtEl>
                      </p:cBhvr>
                    </p:animEffect>
                  </p:childTnLst>
                </p:cTn>
              </p:par>
            </p:tnLst>
          </p:tmpl>
        </p:tmplLst>
      </p:bldP>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Effect transition="in" filter="fade">
                      <p:cBhvr>
                        <p:cTn dur="500"/>
                        <p:tgtEl>
                          <p:spTgt spid="32"/>
                        </p:tgtEl>
                      </p:cBhvr>
                    </p:animEffect>
                  </p:childTnLst>
                </p:cTn>
              </p:par>
            </p:tnLst>
          </p:tmpl>
        </p:tmplLst>
      </p:bldP>
      <p:bldP spid="33" grpId="0" build="p">
        <p:tmplLst>
          <p:tmpl lvl="1">
            <p:tnLst>
              <p:par>
                <p:cTn presetID="53" presetClass="entr" presetSubtype="16"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500" fill="hold"/>
                        <p:tgtEl>
                          <p:spTgt spid="33"/>
                        </p:tgtEl>
                        <p:attrNameLst>
                          <p:attrName>ppt_w</p:attrName>
                        </p:attrNameLst>
                      </p:cBhvr>
                      <p:tavLst>
                        <p:tav tm="0">
                          <p:val>
                            <p:fltVal val="0"/>
                          </p:val>
                        </p:tav>
                        <p:tav tm="100000">
                          <p:val>
                            <p:strVal val="#ppt_w"/>
                          </p:val>
                        </p:tav>
                      </p:tavLst>
                    </p:anim>
                    <p:anim calcmode="lin" valueType="num">
                      <p:cBhvr>
                        <p:cTn dur="500" fill="hold"/>
                        <p:tgtEl>
                          <p:spTgt spid="33"/>
                        </p:tgtEl>
                        <p:attrNameLst>
                          <p:attrName>ppt_h</p:attrName>
                        </p:attrNameLst>
                      </p:cBhvr>
                      <p:tavLst>
                        <p:tav tm="0">
                          <p:val>
                            <p:fltVal val="0"/>
                          </p:val>
                        </p:tav>
                        <p:tav tm="100000">
                          <p:val>
                            <p:strVal val="#ppt_h"/>
                          </p:val>
                        </p:tav>
                      </p:tavLst>
                    </p:anim>
                    <p:animEffect transition="in" filter="fade">
                      <p:cBhvr>
                        <p:cTn dur="500"/>
                        <p:tgtEl>
                          <p:spTgt spid="33"/>
                        </p:tgtEl>
                      </p:cBhvr>
                    </p:animEffect>
                  </p:childTnLst>
                </p:cTn>
              </p:par>
            </p:tnLst>
          </p:tmpl>
        </p:tmplLst>
      </p:bldP>
      <p:bldP spid="34" grpId="0" build="p">
        <p:tmplLst>
          <p:tmpl lvl="1">
            <p:tnLst>
              <p:par>
                <p:cTn presetID="53" presetClass="entr" presetSubtype="16"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Effect transition="in" filter="fade">
                      <p:cBhvr>
                        <p:cTn dur="500"/>
                        <p:tgtEl>
                          <p:spTgt spid="34"/>
                        </p:tgtEl>
                      </p:cBhvr>
                    </p:animEffect>
                  </p:childTnLst>
                </p:cTn>
              </p:par>
            </p:tnLst>
          </p:tmpl>
        </p:tmplLst>
      </p:bldP>
      <p:bldP spid="35" grpId="0" build="p">
        <p:tmplLst>
          <p:tmpl lvl="1">
            <p:tnLst>
              <p:par>
                <p:cTn presetID="53" presetClass="entr" presetSubtype="16"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p:cTn dur="500" fill="hold"/>
                        <p:tgtEl>
                          <p:spTgt spid="35"/>
                        </p:tgtEl>
                        <p:attrNameLst>
                          <p:attrName>ppt_w</p:attrName>
                        </p:attrNameLst>
                      </p:cBhvr>
                      <p:tavLst>
                        <p:tav tm="0">
                          <p:val>
                            <p:fltVal val="0"/>
                          </p:val>
                        </p:tav>
                        <p:tav tm="100000">
                          <p:val>
                            <p:strVal val="#ppt_w"/>
                          </p:val>
                        </p:tav>
                      </p:tavLst>
                    </p:anim>
                    <p:anim calcmode="lin" valueType="num">
                      <p:cBhvr>
                        <p:cTn dur="500" fill="hold"/>
                        <p:tgtEl>
                          <p:spTgt spid="35"/>
                        </p:tgtEl>
                        <p:attrNameLst>
                          <p:attrName>ppt_h</p:attrName>
                        </p:attrNameLst>
                      </p:cBhvr>
                      <p:tavLst>
                        <p:tav tm="0">
                          <p:val>
                            <p:fltVal val="0"/>
                          </p:val>
                        </p:tav>
                        <p:tav tm="100000">
                          <p:val>
                            <p:strVal val="#ppt_h"/>
                          </p:val>
                        </p:tav>
                      </p:tavLst>
                    </p:anim>
                    <p:animEffect transition="in" filter="fade">
                      <p:cBhvr>
                        <p:cTn dur="500"/>
                        <p:tgtEl>
                          <p:spTgt spid="35"/>
                        </p:tgtEl>
                      </p:cBhvr>
                    </p:animEffect>
                  </p:childTnLst>
                </p:cTn>
              </p:par>
            </p:tnLst>
          </p:tmpl>
        </p:tmplLst>
      </p:bldP>
      <p:bldP spid="36" grpId="0" build="p">
        <p:tmplLst>
          <p:tmpl lvl="1">
            <p:tnLst>
              <p:par>
                <p:cTn presetID="53" presetClass="entr" presetSubtype="16"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p:cTn dur="500" fill="hold"/>
                        <p:tgtEl>
                          <p:spTgt spid="36"/>
                        </p:tgtEl>
                        <p:attrNameLst>
                          <p:attrName>ppt_w</p:attrName>
                        </p:attrNameLst>
                      </p:cBhvr>
                      <p:tavLst>
                        <p:tav tm="0">
                          <p:val>
                            <p:fltVal val="0"/>
                          </p:val>
                        </p:tav>
                        <p:tav tm="100000">
                          <p:val>
                            <p:strVal val="#ppt_w"/>
                          </p:val>
                        </p:tav>
                      </p:tavLst>
                    </p:anim>
                    <p:anim calcmode="lin" valueType="num">
                      <p:cBhvr>
                        <p:cTn dur="500" fill="hold"/>
                        <p:tgtEl>
                          <p:spTgt spid="36"/>
                        </p:tgtEl>
                        <p:attrNameLst>
                          <p:attrName>ppt_h</p:attrName>
                        </p:attrNameLst>
                      </p:cBhvr>
                      <p:tavLst>
                        <p:tav tm="0">
                          <p:val>
                            <p:fltVal val="0"/>
                          </p:val>
                        </p:tav>
                        <p:tav tm="100000">
                          <p:val>
                            <p:strVal val="#ppt_h"/>
                          </p:val>
                        </p:tav>
                      </p:tavLst>
                    </p:anim>
                    <p:animEffect transition="in" filter="fade">
                      <p:cBhvr>
                        <p:cTn dur="500"/>
                        <p:tgtEl>
                          <p:spTgt spid="36"/>
                        </p:tgtEl>
                      </p:cBhvr>
                    </p:animEffect>
                  </p:childTnLst>
                </p:cTn>
              </p:par>
            </p:tnLst>
          </p:tmpl>
        </p:tmplLst>
      </p:bldP>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38" grpId="0" build="p">
        <p:tmplLst>
          <p:tmpl lvl="1">
            <p:tnLst>
              <p:par>
                <p:cTn presetID="53" presetClass="entr" presetSubtype="16"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animEffect transition="in" filter="fade">
                      <p:cBhvr>
                        <p:cTn dur="500"/>
                        <p:tgtEl>
                          <p:spTgt spid="38"/>
                        </p:tgtEl>
                      </p:cBhvr>
                    </p:animEffect>
                  </p:childTnLst>
                </p:cTn>
              </p:par>
            </p:tnLst>
          </p:tmpl>
        </p:tmplLst>
      </p:bldP>
      <p:bldP spid="39" grpId="0" build="p">
        <p:tmplLst>
          <p:tmpl lvl="1">
            <p:tnLst>
              <p:par>
                <p:cTn presetID="53" presetClass="entr" presetSubtype="16"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Effect transition="in" filter="fade">
                      <p:cBhvr>
                        <p:cTn dur="500"/>
                        <p:tgtEl>
                          <p:spTgt spid="39"/>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41" grpId="0" build="p">
        <p:tmplLst>
          <p:tmpl lvl="1">
            <p:tnLst>
              <p:par>
                <p:cTn presetID="53" presetClass="entr" presetSubtype="16"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Effect transition="in" filter="fade">
                      <p:cBhvr>
                        <p:cTn dur="500"/>
                        <p:tgtEl>
                          <p:spTgt spid="41"/>
                        </p:tgtEl>
                      </p:cBhvr>
                    </p:animEffect>
                  </p:childTnLst>
                </p:cTn>
              </p:par>
            </p:tnLst>
          </p:tmpl>
        </p:tmplLst>
      </p:bldP>
      <p:bldP spid="42" grpId="0" build="p">
        <p:tmplLst>
          <p:tmpl lvl="1">
            <p:tnLst>
              <p:par>
                <p:cTn presetID="53" presetClass="entr" presetSubtype="16"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p:cTn dur="500" fill="hold"/>
                        <p:tgtEl>
                          <p:spTgt spid="42"/>
                        </p:tgtEl>
                        <p:attrNameLst>
                          <p:attrName>ppt_w</p:attrName>
                        </p:attrNameLst>
                      </p:cBhvr>
                      <p:tavLst>
                        <p:tav tm="0">
                          <p:val>
                            <p:fltVal val="0"/>
                          </p:val>
                        </p:tav>
                        <p:tav tm="100000">
                          <p:val>
                            <p:strVal val="#ppt_w"/>
                          </p:val>
                        </p:tav>
                      </p:tavLst>
                    </p:anim>
                    <p:anim calcmode="lin" valueType="num">
                      <p:cBhvr>
                        <p:cTn dur="500" fill="hold"/>
                        <p:tgtEl>
                          <p:spTgt spid="42"/>
                        </p:tgtEl>
                        <p:attrNameLst>
                          <p:attrName>ppt_h</p:attrName>
                        </p:attrNameLst>
                      </p:cBhvr>
                      <p:tavLst>
                        <p:tav tm="0">
                          <p:val>
                            <p:fltVal val="0"/>
                          </p:val>
                        </p:tav>
                        <p:tav tm="100000">
                          <p:val>
                            <p:strVal val="#ppt_h"/>
                          </p:val>
                        </p:tav>
                      </p:tavLst>
                    </p:anim>
                    <p:animEffect transition="in" filter="fade">
                      <p:cBhvr>
                        <p:cTn dur="500"/>
                        <p:tgtEl>
                          <p:spTgt spid="42"/>
                        </p:tgtEl>
                      </p:cBhvr>
                    </p:animEffect>
                  </p:childTnLst>
                </p:cTn>
              </p:par>
            </p:tnLst>
          </p:tmpl>
        </p:tmplLst>
      </p:bldP>
      <p:bldP spid="43" grpId="0" build="p">
        <p:tmplLst>
          <p:tmpl lvl="1">
            <p:tnLst>
              <p:par>
                <p:cTn presetID="53" presetClass="entr" presetSubtype="16"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Effect transition="in" filter="fade">
                      <p:cBhvr>
                        <p:cTn dur="500"/>
                        <p:tgtEl>
                          <p:spTgt spid="43"/>
                        </p:tgtEl>
                      </p:cBhvr>
                    </p:animEffect>
                  </p:childTnLst>
                </p:cTn>
              </p:par>
            </p:tnLst>
          </p:tmpl>
        </p:tmplLst>
      </p:bldP>
      <p:bldP spid="44" grpId="0" build="p">
        <p:tmplLst>
          <p:tmpl lvl="1">
            <p:tnLst>
              <p:par>
                <p:cTn presetID="53" presetClass="entr" presetSubtype="16"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p:cTn dur="500" fill="hold"/>
                        <p:tgtEl>
                          <p:spTgt spid="44"/>
                        </p:tgtEl>
                        <p:attrNameLst>
                          <p:attrName>ppt_w</p:attrName>
                        </p:attrNameLst>
                      </p:cBhvr>
                      <p:tavLst>
                        <p:tav tm="0">
                          <p:val>
                            <p:fltVal val="0"/>
                          </p:val>
                        </p:tav>
                        <p:tav tm="100000">
                          <p:val>
                            <p:strVal val="#ppt_w"/>
                          </p:val>
                        </p:tav>
                      </p:tavLst>
                    </p:anim>
                    <p:anim calcmode="lin" valueType="num">
                      <p:cBhvr>
                        <p:cTn dur="500" fill="hold"/>
                        <p:tgtEl>
                          <p:spTgt spid="44"/>
                        </p:tgtEl>
                        <p:attrNameLst>
                          <p:attrName>ppt_h</p:attrName>
                        </p:attrNameLst>
                      </p:cBhvr>
                      <p:tavLst>
                        <p:tav tm="0">
                          <p:val>
                            <p:fltVal val="0"/>
                          </p:val>
                        </p:tav>
                        <p:tav tm="100000">
                          <p:val>
                            <p:strVal val="#ppt_h"/>
                          </p:val>
                        </p:tav>
                      </p:tavLst>
                    </p:anim>
                    <p:animEffect transition="in" filter="fade">
                      <p:cBhvr>
                        <p:cTn dur="500"/>
                        <p:tgtEl>
                          <p:spTgt spid="44"/>
                        </p:tgtEl>
                      </p:cBhvr>
                    </p:animEffect>
                  </p:childTnLst>
                </p:cTn>
              </p:par>
            </p:tnLst>
          </p:tmpl>
        </p:tmplLst>
      </p:bldP>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Vision/Mission01">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6096000" y="0"/>
            <a:ext cx="6096000" cy="6858000"/>
          </a:xfrm>
          <a:custGeom>
            <a:avLst/>
            <a:gdLst>
              <a:gd name="connsiteX0" fmla="*/ 0 w 1421516"/>
              <a:gd name="connsiteY0" fmla="*/ 0 h 1421092"/>
              <a:gd name="connsiteX1" fmla="*/ 1421516 w 1421516"/>
              <a:gd name="connsiteY1" fmla="*/ 0 h 1421092"/>
              <a:gd name="connsiteX2" fmla="*/ 1421516 w 1421516"/>
              <a:gd name="connsiteY2" fmla="*/ 1421092 h 1421092"/>
              <a:gd name="connsiteX3" fmla="*/ 0 w 1421516"/>
              <a:gd name="connsiteY3" fmla="*/ 1421092 h 1421092"/>
              <a:gd name="connsiteX4" fmla="*/ 0 w 1421516"/>
              <a:gd name="connsiteY4" fmla="*/ 0 h 142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516" h="1421092">
                <a:moveTo>
                  <a:pt x="0" y="0"/>
                </a:moveTo>
                <a:lnTo>
                  <a:pt x="1421516" y="0"/>
                </a:lnTo>
                <a:lnTo>
                  <a:pt x="1421516" y="1421092"/>
                </a:lnTo>
                <a:lnTo>
                  <a:pt x="0" y="1421092"/>
                </a:lnTo>
                <a:lnTo>
                  <a:pt x="0" y="0"/>
                </a:lnTo>
                <a:close/>
              </a:path>
            </a:pathLst>
          </a:custGeom>
          <a:solidFill>
            <a:schemeClr val="tx2">
              <a:lumMod val="10000"/>
              <a:lumOff val="90000"/>
            </a:schemeClr>
          </a:solidFill>
          <a:ln w="19050">
            <a:noFill/>
          </a:ln>
        </p:spPr>
        <p:txBody>
          <a:bodyPr tIns="822960" bIns="0" anchor="ctr"/>
          <a:lstStyle>
            <a:lvl1pPr algn="ctr" rtl="0">
              <a:buNone/>
              <a:defRPr sz="1867">
                <a:ln>
                  <a:noFill/>
                </a:ln>
                <a:solidFill>
                  <a:schemeClr val="tx1">
                    <a:lumMod val="50000"/>
                    <a:lumOff val="50000"/>
                  </a:schemeClr>
                </a:solidFill>
              </a:defRPr>
            </a:lvl1pPr>
          </a:lstStyle>
          <a:p>
            <a:r>
              <a:rPr lang="en-US" dirty="0"/>
              <a:t>Image Holder</a:t>
            </a:r>
          </a:p>
        </p:txBody>
      </p:sp>
      <p:sp>
        <p:nvSpPr>
          <p:cNvPr id="10" name="Text Placeholder 3"/>
          <p:cNvSpPr>
            <a:spLocks noGrp="1"/>
          </p:cNvSpPr>
          <p:nvPr>
            <p:ph type="body" sz="half" idx="2" hasCustomPrompt="1"/>
          </p:nvPr>
        </p:nvSpPr>
        <p:spPr>
          <a:xfrm>
            <a:off x="508000" y="1026695"/>
            <a:ext cx="70104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70104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230745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3_MockUp4">
    <p:spTree>
      <p:nvGrpSpPr>
        <p:cNvPr id="1" name=""/>
        <p:cNvGrpSpPr/>
        <p:nvPr/>
      </p:nvGrpSpPr>
      <p:grpSpPr>
        <a:xfrm>
          <a:off x="0" y="0"/>
          <a:ext cx="0" cy="0"/>
          <a:chOff x="0" y="0"/>
          <a:chExt cx="0" cy="0"/>
        </a:xfrm>
      </p:grpSpPr>
      <p:sp>
        <p:nvSpPr>
          <p:cNvPr id="17" name="Rectangle 16"/>
          <p:cNvSpPr/>
          <p:nvPr userDrawn="1"/>
        </p:nvSpPr>
        <p:spPr>
          <a:xfrm>
            <a:off x="0" y="3429001"/>
            <a:ext cx="12192000" cy="26035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nvGrpSpPr>
          <p:cNvPr id="11" name="Group 10"/>
          <p:cNvGrpSpPr/>
          <p:nvPr userDrawn="1"/>
        </p:nvGrpSpPr>
        <p:grpSpPr>
          <a:xfrm>
            <a:off x="635000" y="1518621"/>
            <a:ext cx="2430853" cy="4527184"/>
            <a:chOff x="6140449" y="1116114"/>
            <a:chExt cx="1927226" cy="3589236"/>
          </a:xfrm>
        </p:grpSpPr>
        <p:sp>
          <p:nvSpPr>
            <p:cNvPr id="15" name="Rectangle 14"/>
            <p:cNvSpPr/>
            <p:nvPr/>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6" name="Freeform 5"/>
            <p:cNvSpPr>
              <a:spLocks noEditPoints="1"/>
            </p:cNvSpPr>
            <p:nvPr/>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gradFill flip="none" rotWithShape="1">
              <a:gsLst>
                <a:gs pos="0">
                  <a:schemeClr val="tx2">
                    <a:lumMod val="50000"/>
                    <a:lumOff val="50000"/>
                    <a:shade val="30000"/>
                    <a:satMod val="115000"/>
                  </a:schemeClr>
                </a:gs>
                <a:gs pos="50000">
                  <a:schemeClr val="tx2">
                    <a:lumMod val="50000"/>
                    <a:lumOff val="50000"/>
                    <a:shade val="67500"/>
                    <a:satMod val="115000"/>
                  </a:schemeClr>
                </a:gs>
                <a:gs pos="100000">
                  <a:schemeClr val="tx2">
                    <a:lumMod val="50000"/>
                    <a:lumOff val="50000"/>
                    <a:shade val="100000"/>
                    <a:satMod val="11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14" name="Picture Placeholder 7"/>
          <p:cNvSpPr>
            <a:spLocks noGrp="1"/>
          </p:cNvSpPr>
          <p:nvPr>
            <p:ph type="pic" sz="quarter" idx="10" hasCustomPrompt="1"/>
          </p:nvPr>
        </p:nvSpPr>
        <p:spPr>
          <a:xfrm>
            <a:off x="789413" y="2163648"/>
            <a:ext cx="2114480" cy="317773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8"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0"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201393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MockUp02">
    <p:spTree>
      <p:nvGrpSpPr>
        <p:cNvPr id="1" name=""/>
        <p:cNvGrpSpPr/>
        <p:nvPr/>
      </p:nvGrpSpPr>
      <p:grpSpPr>
        <a:xfrm>
          <a:off x="0" y="0"/>
          <a:ext cx="0" cy="0"/>
          <a:chOff x="0" y="0"/>
          <a:chExt cx="0" cy="0"/>
        </a:xfrm>
      </p:grpSpPr>
      <p:grpSp>
        <p:nvGrpSpPr>
          <p:cNvPr id="14" name="Group 13"/>
          <p:cNvGrpSpPr/>
          <p:nvPr userDrawn="1"/>
        </p:nvGrpSpPr>
        <p:grpSpPr>
          <a:xfrm>
            <a:off x="4811183" y="1408767"/>
            <a:ext cx="2569635" cy="4785648"/>
            <a:chOff x="6140449" y="1116114"/>
            <a:chExt cx="1927226" cy="3589236"/>
          </a:xfrm>
        </p:grpSpPr>
        <p:sp>
          <p:nvSpPr>
            <p:cNvPr id="15" name="Rectangle 1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8"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20" name="Picture Placeholder 7"/>
          <p:cNvSpPr>
            <a:spLocks noGrp="1"/>
          </p:cNvSpPr>
          <p:nvPr>
            <p:ph type="pic" sz="quarter" idx="10" hasCustomPrompt="1"/>
          </p:nvPr>
        </p:nvSpPr>
        <p:spPr>
          <a:xfrm>
            <a:off x="4978400" y="2092315"/>
            <a:ext cx="2235200" cy="335915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8"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9"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396706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MockUp02">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9"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7" name="Group 6"/>
          <p:cNvGrpSpPr/>
          <p:nvPr userDrawn="1"/>
        </p:nvGrpSpPr>
        <p:grpSpPr>
          <a:xfrm>
            <a:off x="0" y="1818015"/>
            <a:ext cx="7083397" cy="3608943"/>
            <a:chOff x="0" y="1363511"/>
            <a:chExt cx="5312548" cy="2706707"/>
          </a:xfrm>
        </p:grpSpPr>
        <p:sp>
          <p:nvSpPr>
            <p:cNvPr id="17" name="Rectangle 16"/>
            <p:cNvSpPr/>
            <p:nvPr userDrawn="1"/>
          </p:nvSpPr>
          <p:spPr>
            <a:xfrm>
              <a:off x="0" y="3159936"/>
              <a:ext cx="2620817" cy="383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nvGrpSpPr>
            <p:cNvPr id="6" name="Group 5"/>
            <p:cNvGrpSpPr/>
            <p:nvPr userDrawn="1"/>
          </p:nvGrpSpPr>
          <p:grpSpPr>
            <a:xfrm>
              <a:off x="0" y="1363511"/>
              <a:ext cx="5312548" cy="2706707"/>
              <a:chOff x="0" y="1363511"/>
              <a:chExt cx="5312548" cy="2706707"/>
            </a:xfrm>
          </p:grpSpPr>
          <p:grpSp>
            <p:nvGrpSpPr>
              <p:cNvPr id="3" name="Group 2"/>
              <p:cNvGrpSpPr/>
              <p:nvPr userDrawn="1"/>
            </p:nvGrpSpPr>
            <p:grpSpPr>
              <a:xfrm>
                <a:off x="0" y="1363511"/>
                <a:ext cx="4690917" cy="1150090"/>
                <a:chOff x="0" y="1363511"/>
                <a:chExt cx="4690917" cy="1828800"/>
              </a:xfrm>
            </p:grpSpPr>
            <p:sp>
              <p:nvSpPr>
                <p:cNvPr id="2" name="Rectangle 1"/>
                <p:cNvSpPr/>
                <p:nvPr userDrawn="1"/>
              </p:nvSpPr>
              <p:spPr>
                <a:xfrm>
                  <a:off x="0" y="2582711"/>
                  <a:ext cx="2620817"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 name="Pentagon 9"/>
                <p:cNvSpPr/>
                <p:nvPr userDrawn="1"/>
              </p:nvSpPr>
              <p:spPr>
                <a:xfrm>
                  <a:off x="2620817" y="1363511"/>
                  <a:ext cx="2070100" cy="1828800"/>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100" h="1828800">
                      <a:moveTo>
                        <a:pt x="0" y="1219200"/>
                      </a:moveTo>
                      <a:lnTo>
                        <a:pt x="1587500" y="0"/>
                      </a:lnTo>
                      <a:lnTo>
                        <a:pt x="2070100" y="127000"/>
                      </a:lnTo>
                      <a:lnTo>
                        <a:pt x="1955800" y="609600"/>
                      </a:lnTo>
                      <a:lnTo>
                        <a:pt x="0" y="1828800"/>
                      </a:lnTo>
                      <a:lnTo>
                        <a:pt x="0" y="121920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grpSp>
            <p:nvGrpSpPr>
              <p:cNvPr id="4" name="Group 3"/>
              <p:cNvGrpSpPr/>
              <p:nvPr userDrawn="1"/>
            </p:nvGrpSpPr>
            <p:grpSpPr>
              <a:xfrm>
                <a:off x="0" y="1842991"/>
                <a:ext cx="5071917" cy="1181276"/>
                <a:chOff x="0" y="1949301"/>
                <a:chExt cx="5071917" cy="1443189"/>
              </a:xfrm>
            </p:grpSpPr>
            <p:sp>
              <p:nvSpPr>
                <p:cNvPr id="12" name="Rectangle 11"/>
                <p:cNvSpPr/>
                <p:nvPr userDrawn="1"/>
              </p:nvSpPr>
              <p:spPr>
                <a:xfrm>
                  <a:off x="0" y="2924127"/>
                  <a:ext cx="2620817" cy="468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3" name="Pentagon 9"/>
                <p:cNvSpPr/>
                <p:nvPr userDrawn="1"/>
              </p:nvSpPr>
              <p:spPr>
                <a:xfrm>
                  <a:off x="2620817" y="1949301"/>
                  <a:ext cx="2451100" cy="1443189"/>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1100" h="1878390">
                      <a:moveTo>
                        <a:pt x="0" y="1268790"/>
                      </a:moveTo>
                      <a:lnTo>
                        <a:pt x="1993900" y="0"/>
                      </a:lnTo>
                      <a:lnTo>
                        <a:pt x="2451100" y="143531"/>
                      </a:lnTo>
                      <a:lnTo>
                        <a:pt x="2181225" y="803825"/>
                      </a:lnTo>
                      <a:lnTo>
                        <a:pt x="0" y="1878390"/>
                      </a:lnTo>
                      <a:lnTo>
                        <a:pt x="0" y="126879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sp>
            <p:nvSpPr>
              <p:cNvPr id="19" name="Pentagon 9"/>
              <p:cNvSpPr/>
              <p:nvPr userDrawn="1"/>
            </p:nvSpPr>
            <p:spPr>
              <a:xfrm>
                <a:off x="2620816" y="2456566"/>
                <a:ext cx="2691732" cy="1086734"/>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 name="connsiteX0" fmla="*/ 0 w 3192246"/>
                  <a:gd name="connsiteY0" fmla="*/ 1268790 h 1878390"/>
                  <a:gd name="connsiteX1" fmla="*/ 1993900 w 3192246"/>
                  <a:gd name="connsiteY1" fmla="*/ 0 h 1878390"/>
                  <a:gd name="connsiteX2" fmla="*/ 3192246 w 3192246"/>
                  <a:gd name="connsiteY2" fmla="*/ 43309 h 1878390"/>
                  <a:gd name="connsiteX3" fmla="*/ 2181225 w 3192246"/>
                  <a:gd name="connsiteY3" fmla="*/ 803825 h 1878390"/>
                  <a:gd name="connsiteX4" fmla="*/ 0 w 3192246"/>
                  <a:gd name="connsiteY4" fmla="*/ 1878390 h 1878390"/>
                  <a:gd name="connsiteX5" fmla="*/ 0 w 3192246"/>
                  <a:gd name="connsiteY5" fmla="*/ 1268790 h 1878390"/>
                  <a:gd name="connsiteX0" fmla="*/ 0 w 3192246"/>
                  <a:gd name="connsiteY0" fmla="*/ 1225481 h 1835081"/>
                  <a:gd name="connsiteX1" fmla="*/ 2253782 w 3192246"/>
                  <a:gd name="connsiteY1" fmla="*/ 107025 h 1835081"/>
                  <a:gd name="connsiteX2" fmla="*/ 3192246 w 3192246"/>
                  <a:gd name="connsiteY2" fmla="*/ 0 h 1835081"/>
                  <a:gd name="connsiteX3" fmla="*/ 2181225 w 3192246"/>
                  <a:gd name="connsiteY3" fmla="*/ 76051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777991 w 3192246"/>
                  <a:gd name="connsiteY3" fmla="*/ 82315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575860 w 3192246"/>
                  <a:gd name="connsiteY3" fmla="*/ 885794 h 1835081"/>
                  <a:gd name="connsiteX4" fmla="*/ 0 w 3192246"/>
                  <a:gd name="connsiteY4" fmla="*/ 1835081 h 1835081"/>
                  <a:gd name="connsiteX5" fmla="*/ 0 w 3192246"/>
                  <a:gd name="connsiteY5" fmla="*/ 1225481 h 1835081"/>
                  <a:gd name="connsiteX0" fmla="*/ 0 w 2941989"/>
                  <a:gd name="connsiteY0" fmla="*/ 1125259 h 1734859"/>
                  <a:gd name="connsiteX1" fmla="*/ 2253782 w 2941989"/>
                  <a:gd name="connsiteY1" fmla="*/ 6803 h 1734859"/>
                  <a:gd name="connsiteX2" fmla="*/ 2941989 w 2941989"/>
                  <a:gd name="connsiteY2" fmla="*/ 0 h 1734859"/>
                  <a:gd name="connsiteX3" fmla="*/ 2575860 w 2941989"/>
                  <a:gd name="connsiteY3" fmla="*/ 785572 h 1734859"/>
                  <a:gd name="connsiteX4" fmla="*/ 0 w 2941989"/>
                  <a:gd name="connsiteY4" fmla="*/ 1734859 h 1734859"/>
                  <a:gd name="connsiteX5" fmla="*/ 0 w 2941989"/>
                  <a:gd name="connsiteY5" fmla="*/ 1125259 h 1734859"/>
                  <a:gd name="connsiteX0" fmla="*/ 0 w 2941989"/>
                  <a:gd name="connsiteY0" fmla="*/ 1125259 h 1734859"/>
                  <a:gd name="connsiteX1" fmla="*/ 2253782 w 2941989"/>
                  <a:gd name="connsiteY1" fmla="*/ 6803 h 1734859"/>
                  <a:gd name="connsiteX2" fmla="*/ 2941989 w 2941989"/>
                  <a:gd name="connsiteY2" fmla="*/ 0 h 1734859"/>
                  <a:gd name="connsiteX3" fmla="*/ 2441106 w 2941989"/>
                  <a:gd name="connsiteY3" fmla="*/ 877406 h 1734859"/>
                  <a:gd name="connsiteX4" fmla="*/ 0 w 2941989"/>
                  <a:gd name="connsiteY4" fmla="*/ 1734859 h 1734859"/>
                  <a:gd name="connsiteX5" fmla="*/ 0 w 2941989"/>
                  <a:gd name="connsiteY5" fmla="*/ 1125259 h 1734859"/>
                  <a:gd name="connsiteX0" fmla="*/ 0 w 2797610"/>
                  <a:gd name="connsiteY0" fmla="*/ 1118456 h 1728056"/>
                  <a:gd name="connsiteX1" fmla="*/ 2253782 w 2797610"/>
                  <a:gd name="connsiteY1" fmla="*/ 0 h 1728056"/>
                  <a:gd name="connsiteX2" fmla="*/ 2797610 w 2797610"/>
                  <a:gd name="connsiteY2" fmla="*/ 100336 h 1728056"/>
                  <a:gd name="connsiteX3" fmla="*/ 2441106 w 2797610"/>
                  <a:gd name="connsiteY3" fmla="*/ 870603 h 1728056"/>
                  <a:gd name="connsiteX4" fmla="*/ 0 w 2797610"/>
                  <a:gd name="connsiteY4" fmla="*/ 1728056 h 1728056"/>
                  <a:gd name="connsiteX5" fmla="*/ 0 w 2797610"/>
                  <a:gd name="connsiteY5" fmla="*/ 1118456 h 1728056"/>
                  <a:gd name="connsiteX0" fmla="*/ 0 w 2691732"/>
                  <a:gd name="connsiteY0" fmla="*/ 1118456 h 1728056"/>
                  <a:gd name="connsiteX1" fmla="*/ 2253782 w 2691732"/>
                  <a:gd name="connsiteY1" fmla="*/ 0 h 1728056"/>
                  <a:gd name="connsiteX2" fmla="*/ 2691732 w 2691732"/>
                  <a:gd name="connsiteY2" fmla="*/ 253392 h 1728056"/>
                  <a:gd name="connsiteX3" fmla="*/ 2441106 w 2691732"/>
                  <a:gd name="connsiteY3" fmla="*/ 870603 h 1728056"/>
                  <a:gd name="connsiteX4" fmla="*/ 0 w 2691732"/>
                  <a:gd name="connsiteY4" fmla="*/ 1728056 h 1728056"/>
                  <a:gd name="connsiteX5" fmla="*/ 0 w 2691732"/>
                  <a:gd name="connsiteY5" fmla="*/ 1118456 h 17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1732" h="1728056">
                    <a:moveTo>
                      <a:pt x="0" y="1118456"/>
                    </a:moveTo>
                    <a:lnTo>
                      <a:pt x="2253782" y="0"/>
                    </a:lnTo>
                    <a:lnTo>
                      <a:pt x="2691732" y="253392"/>
                    </a:lnTo>
                    <a:lnTo>
                      <a:pt x="2441106" y="870603"/>
                    </a:lnTo>
                    <a:lnTo>
                      <a:pt x="0" y="1728056"/>
                    </a:lnTo>
                    <a:lnTo>
                      <a:pt x="0" y="1118456"/>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nvGrpSpPr>
              <p:cNvPr id="21" name="Group 20"/>
              <p:cNvGrpSpPr/>
              <p:nvPr userDrawn="1"/>
            </p:nvGrpSpPr>
            <p:grpSpPr>
              <a:xfrm>
                <a:off x="0" y="3208886"/>
                <a:ext cx="5181807" cy="861332"/>
                <a:chOff x="0" y="1822675"/>
                <a:chExt cx="5181807" cy="1369636"/>
              </a:xfrm>
            </p:grpSpPr>
            <p:sp>
              <p:nvSpPr>
                <p:cNvPr id="22" name="Rectangle 21"/>
                <p:cNvSpPr/>
                <p:nvPr userDrawn="1"/>
              </p:nvSpPr>
              <p:spPr>
                <a:xfrm>
                  <a:off x="0" y="2582711"/>
                  <a:ext cx="2620817" cy="609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Pentagon 9"/>
                <p:cNvSpPr/>
                <p:nvPr userDrawn="1"/>
              </p:nvSpPr>
              <p:spPr>
                <a:xfrm>
                  <a:off x="2620818" y="1822675"/>
                  <a:ext cx="2560989" cy="1369636"/>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1955800 w 2349233"/>
                    <a:gd name="connsiteY3" fmla="*/ 609600 h 1828800"/>
                    <a:gd name="connsiteX4" fmla="*/ 0 w 2349233"/>
                    <a:gd name="connsiteY4" fmla="*/ 1828800 h 1828800"/>
                    <a:gd name="connsiteX5" fmla="*/ 0 w 2349233"/>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2254183 w 2349233"/>
                    <a:gd name="connsiteY3" fmla="*/ 1267736 h 1828800"/>
                    <a:gd name="connsiteX4" fmla="*/ 0 w 2349233"/>
                    <a:gd name="connsiteY4" fmla="*/ 1828800 h 1828800"/>
                    <a:gd name="connsiteX5" fmla="*/ 0 w 2349233"/>
                    <a:gd name="connsiteY5" fmla="*/ 1219200 h 1828800"/>
                    <a:gd name="connsiteX0" fmla="*/ 0 w 2349233"/>
                    <a:gd name="connsiteY0" fmla="*/ 698814 h 1308414"/>
                    <a:gd name="connsiteX1" fmla="*/ 1991761 w 2349233"/>
                    <a:gd name="connsiteY1" fmla="*/ 0 h 1308414"/>
                    <a:gd name="connsiteX2" fmla="*/ 2349233 w 2349233"/>
                    <a:gd name="connsiteY2" fmla="*/ 127000 h 1308414"/>
                    <a:gd name="connsiteX3" fmla="*/ 2254183 w 2349233"/>
                    <a:gd name="connsiteY3" fmla="*/ 747350 h 1308414"/>
                    <a:gd name="connsiteX4" fmla="*/ 0 w 2349233"/>
                    <a:gd name="connsiteY4" fmla="*/ 1308414 h 1308414"/>
                    <a:gd name="connsiteX5" fmla="*/ 0 w 2349233"/>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254183 w 2551364"/>
                    <a:gd name="connsiteY3" fmla="*/ 747350 h 1308414"/>
                    <a:gd name="connsiteX4" fmla="*/ 0 w 2551364"/>
                    <a:gd name="connsiteY4" fmla="*/ 1308414 h 1308414"/>
                    <a:gd name="connsiteX5" fmla="*/ 0 w 2551364"/>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129055 w 2551364"/>
                    <a:gd name="connsiteY3" fmla="*/ 823877 h 1308414"/>
                    <a:gd name="connsiteX4" fmla="*/ 0 w 2551364"/>
                    <a:gd name="connsiteY4" fmla="*/ 1308414 h 1308414"/>
                    <a:gd name="connsiteX5" fmla="*/ 0 w 2551364"/>
                    <a:gd name="connsiteY5" fmla="*/ 698814 h 1308414"/>
                    <a:gd name="connsiteX0" fmla="*/ 0 w 2551364"/>
                    <a:gd name="connsiteY0" fmla="*/ 760036 h 1369636"/>
                    <a:gd name="connsiteX1" fmla="*/ 2136140 w 2551364"/>
                    <a:gd name="connsiteY1" fmla="*/ 0 h 1369636"/>
                    <a:gd name="connsiteX2" fmla="*/ 2551364 w 2551364"/>
                    <a:gd name="connsiteY2" fmla="*/ 295360 h 1369636"/>
                    <a:gd name="connsiteX3" fmla="*/ 2129055 w 2551364"/>
                    <a:gd name="connsiteY3" fmla="*/ 885099 h 1369636"/>
                    <a:gd name="connsiteX4" fmla="*/ 0 w 2551364"/>
                    <a:gd name="connsiteY4" fmla="*/ 1369636 h 1369636"/>
                    <a:gd name="connsiteX5" fmla="*/ 0 w 2551364"/>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29055 w 2618741"/>
                    <a:gd name="connsiteY3" fmla="*/ 885099 h 1369636"/>
                    <a:gd name="connsiteX4" fmla="*/ 0 w 2618741"/>
                    <a:gd name="connsiteY4" fmla="*/ 1369636 h 1369636"/>
                    <a:gd name="connsiteX5" fmla="*/ 0 w 2618741"/>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96432 w 2618741"/>
                    <a:gd name="connsiteY3" fmla="*/ 885099 h 1369636"/>
                    <a:gd name="connsiteX4" fmla="*/ 0 w 2618741"/>
                    <a:gd name="connsiteY4" fmla="*/ 1369636 h 1369636"/>
                    <a:gd name="connsiteX5" fmla="*/ 0 w 2618741"/>
                    <a:gd name="connsiteY5" fmla="*/ 760036 h 1369636"/>
                    <a:gd name="connsiteX0" fmla="*/ 0 w 2560989"/>
                    <a:gd name="connsiteY0" fmla="*/ 760036 h 1369636"/>
                    <a:gd name="connsiteX1" fmla="*/ 2136140 w 2560989"/>
                    <a:gd name="connsiteY1" fmla="*/ 0 h 1369636"/>
                    <a:gd name="connsiteX2" fmla="*/ 2560989 w 2560989"/>
                    <a:gd name="connsiteY2" fmla="*/ 310664 h 1369636"/>
                    <a:gd name="connsiteX3" fmla="*/ 2196432 w 2560989"/>
                    <a:gd name="connsiteY3" fmla="*/ 885099 h 1369636"/>
                    <a:gd name="connsiteX4" fmla="*/ 0 w 2560989"/>
                    <a:gd name="connsiteY4" fmla="*/ 1369636 h 1369636"/>
                    <a:gd name="connsiteX5" fmla="*/ 0 w 2560989"/>
                    <a:gd name="connsiteY5" fmla="*/ 760036 h 136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89" h="1369636">
                      <a:moveTo>
                        <a:pt x="0" y="760036"/>
                      </a:moveTo>
                      <a:lnTo>
                        <a:pt x="2136140" y="0"/>
                      </a:lnTo>
                      <a:lnTo>
                        <a:pt x="2560989" y="310664"/>
                      </a:lnTo>
                      <a:lnTo>
                        <a:pt x="2196432" y="885099"/>
                      </a:lnTo>
                      <a:lnTo>
                        <a:pt x="0" y="1369636"/>
                      </a:lnTo>
                      <a:lnTo>
                        <a:pt x="0" y="760036"/>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grpSp>
      </p:grpSp>
      <p:grpSp>
        <p:nvGrpSpPr>
          <p:cNvPr id="24" name="Group 23"/>
          <p:cNvGrpSpPr/>
          <p:nvPr userDrawn="1"/>
        </p:nvGrpSpPr>
        <p:grpSpPr>
          <a:xfrm rot="20331427">
            <a:off x="1477741" y="1655769"/>
            <a:ext cx="2457683" cy="4577149"/>
            <a:chOff x="6140449" y="1116114"/>
            <a:chExt cx="1927226" cy="3589236"/>
          </a:xfrm>
        </p:grpSpPr>
        <p:sp>
          <p:nvSpPr>
            <p:cNvPr id="25" name="Rectangle 2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6"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27" name="Picture Placeholder 7"/>
          <p:cNvSpPr>
            <a:spLocks noGrp="1"/>
          </p:cNvSpPr>
          <p:nvPr>
            <p:ph type="pic" sz="quarter" idx="10" hasCustomPrompt="1"/>
          </p:nvPr>
        </p:nvSpPr>
        <p:spPr>
          <a:xfrm rot="20331427">
            <a:off x="1637673" y="2308242"/>
            <a:ext cx="2137819" cy="3212805"/>
          </a:xfrm>
          <a:prstGeom prst="rect">
            <a:avLst/>
          </a:prstGeom>
          <a:ln>
            <a:noFill/>
          </a:ln>
        </p:spPr>
        <p:txBody>
          <a:bodyPr bIns="457200" anchor="b"/>
          <a:lstStyle>
            <a:lvl1pPr algn="ctr" rtl="0">
              <a:buNone/>
              <a:defRPr sz="1467">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46780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MockUp5">
    <p:spTree>
      <p:nvGrpSpPr>
        <p:cNvPr id="1" name=""/>
        <p:cNvGrpSpPr/>
        <p:nvPr/>
      </p:nvGrpSpPr>
      <p:grpSpPr>
        <a:xfrm>
          <a:off x="0" y="0"/>
          <a:ext cx="0" cy="0"/>
          <a:chOff x="0" y="0"/>
          <a:chExt cx="0" cy="0"/>
        </a:xfrm>
      </p:grpSpPr>
      <p:grpSp>
        <p:nvGrpSpPr>
          <p:cNvPr id="15" name="Group 20"/>
          <p:cNvGrpSpPr/>
          <p:nvPr userDrawn="1"/>
        </p:nvGrpSpPr>
        <p:grpSpPr>
          <a:xfrm>
            <a:off x="5802170" y="1472933"/>
            <a:ext cx="5867577" cy="4668552"/>
            <a:chOff x="2094899" y="1081795"/>
            <a:chExt cx="4400683" cy="3501414"/>
          </a:xfrm>
        </p:grpSpPr>
        <p:sp>
          <p:nvSpPr>
            <p:cNvPr id="18" name="Rectangle 17"/>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9"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0" name="Freeform 19"/>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1"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sz="2400" dirty="0">
                  <a:solidFill>
                    <a:srgbClr val="262626"/>
                  </a:solidFill>
                </a:rPr>
                <a:t> </a:t>
              </a:r>
            </a:p>
          </p:txBody>
        </p:sp>
        <p:sp>
          <p:nvSpPr>
            <p:cNvPr id="28"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31" name="Picture Placeholder 7"/>
          <p:cNvSpPr>
            <a:spLocks noGrp="1"/>
          </p:cNvSpPr>
          <p:nvPr>
            <p:ph type="pic" sz="quarter" idx="10" hasCustomPrompt="1"/>
          </p:nvPr>
        </p:nvSpPr>
        <p:spPr>
          <a:xfrm>
            <a:off x="6052795" y="1694031"/>
            <a:ext cx="5344831" cy="3013159"/>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11"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2"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37762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MockUp5">
    <p:spTree>
      <p:nvGrpSpPr>
        <p:cNvPr id="1" name=""/>
        <p:cNvGrpSpPr/>
        <p:nvPr/>
      </p:nvGrpSpPr>
      <p:grpSpPr>
        <a:xfrm>
          <a:off x="0" y="0"/>
          <a:ext cx="0" cy="0"/>
          <a:chOff x="0" y="0"/>
          <a:chExt cx="0" cy="0"/>
        </a:xfrm>
      </p:grpSpPr>
      <p:sp>
        <p:nvSpPr>
          <p:cNvPr id="11"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2"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13" name="Group 20"/>
          <p:cNvGrpSpPr/>
          <p:nvPr userDrawn="1"/>
        </p:nvGrpSpPr>
        <p:grpSpPr>
          <a:xfrm>
            <a:off x="3985542" y="1701800"/>
            <a:ext cx="4220917" cy="3358381"/>
            <a:chOff x="2094899" y="1081795"/>
            <a:chExt cx="4400683" cy="3501414"/>
          </a:xfrm>
        </p:grpSpPr>
        <p:sp>
          <p:nvSpPr>
            <p:cNvPr id="14" name="Rectangle 13"/>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6"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17" name="Freeform 16"/>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2"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sz="2400" dirty="0">
                  <a:solidFill>
                    <a:srgbClr val="262626"/>
                  </a:solidFill>
                </a:rPr>
                <a:t> </a:t>
              </a:r>
            </a:p>
          </p:txBody>
        </p:sp>
        <p:sp>
          <p:nvSpPr>
            <p:cNvPr id="23"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24" name="Picture Placeholder 7"/>
          <p:cNvSpPr>
            <a:spLocks noGrp="1"/>
          </p:cNvSpPr>
          <p:nvPr>
            <p:ph type="pic" sz="quarter" idx="10" hasCustomPrompt="1"/>
          </p:nvPr>
        </p:nvSpPr>
        <p:spPr>
          <a:xfrm>
            <a:off x="4173566" y="1860848"/>
            <a:ext cx="3844869" cy="2167552"/>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2396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MockUp7">
    <p:spTree>
      <p:nvGrpSpPr>
        <p:cNvPr id="1" name=""/>
        <p:cNvGrpSpPr/>
        <p:nvPr/>
      </p:nvGrpSpPr>
      <p:grpSpPr>
        <a:xfrm>
          <a:off x="0" y="0"/>
          <a:ext cx="0" cy="0"/>
          <a:chOff x="0" y="0"/>
          <a:chExt cx="0" cy="0"/>
        </a:xfrm>
      </p:grpSpPr>
      <p:grpSp>
        <p:nvGrpSpPr>
          <p:cNvPr id="20" name="Group 300"/>
          <p:cNvGrpSpPr/>
          <p:nvPr userDrawn="1"/>
        </p:nvGrpSpPr>
        <p:grpSpPr>
          <a:xfrm>
            <a:off x="512904" y="1537100"/>
            <a:ext cx="5176696" cy="2707424"/>
            <a:chOff x="2844800" y="1304396"/>
            <a:chExt cx="2803525" cy="1466250"/>
          </a:xfrm>
        </p:grpSpPr>
        <p:grpSp>
          <p:nvGrpSpPr>
            <p:cNvPr id="21" name="Group 44"/>
            <p:cNvGrpSpPr/>
            <p:nvPr/>
          </p:nvGrpSpPr>
          <p:grpSpPr>
            <a:xfrm>
              <a:off x="3209925" y="1304396"/>
              <a:ext cx="2073275" cy="1397000"/>
              <a:chOff x="4843457" y="992546"/>
              <a:chExt cx="2073275" cy="1397000"/>
            </a:xfrm>
          </p:grpSpPr>
          <p:sp>
            <p:nvSpPr>
              <p:cNvPr id="26" name="Freeform 12"/>
              <p:cNvSpPr>
                <a:spLocks/>
              </p:cNvSpPr>
              <p:nvPr/>
            </p:nvSpPr>
            <p:spPr bwMode="auto">
              <a:xfrm>
                <a:off x="4843457" y="992546"/>
                <a:ext cx="2073275" cy="1397000"/>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75000"/>
                  <a:lumOff val="2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7" name="Rectangle 13"/>
              <p:cNvSpPr>
                <a:spLocks noChangeArrowheads="1"/>
              </p:cNvSpPr>
              <p:nvPr/>
            </p:nvSpPr>
            <p:spPr bwMode="auto">
              <a:xfrm>
                <a:off x="4926007" y="1068746"/>
                <a:ext cx="1914525" cy="11811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8" name="Freeform 21"/>
              <p:cNvSpPr>
                <a:spLocks/>
              </p:cNvSpPr>
              <p:nvPr/>
            </p:nvSpPr>
            <p:spPr bwMode="auto">
              <a:xfrm>
                <a:off x="4936351" y="1068746"/>
                <a:ext cx="1901825" cy="1089025"/>
              </a:xfrm>
              <a:custGeom>
                <a:avLst/>
                <a:gdLst/>
                <a:ahLst/>
                <a:cxnLst>
                  <a:cxn ang="0">
                    <a:pos x="1198" y="0"/>
                  </a:cxn>
                  <a:cxn ang="0">
                    <a:pos x="0" y="0"/>
                  </a:cxn>
                  <a:cxn ang="0">
                    <a:pos x="1198" y="686"/>
                  </a:cxn>
                  <a:cxn ang="0">
                    <a:pos x="1198" y="0"/>
                  </a:cxn>
                </a:cxnLst>
                <a:rect l="0" t="0" r="r" b="b"/>
                <a:pathLst>
                  <a:path w="1198" h="686">
                    <a:moveTo>
                      <a:pt x="1198" y="0"/>
                    </a:moveTo>
                    <a:lnTo>
                      <a:pt x="0" y="0"/>
                    </a:lnTo>
                    <a:lnTo>
                      <a:pt x="1198" y="686"/>
                    </a:lnTo>
                    <a:lnTo>
                      <a:pt x="1198" y="0"/>
                    </a:lnTo>
                    <a:close/>
                  </a:path>
                </a:pathLst>
              </a:custGeom>
              <a:solidFill>
                <a:schemeClr val="bg1">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grpSp>
          <p:nvGrpSpPr>
            <p:cNvPr id="22" name="Group 43"/>
            <p:cNvGrpSpPr/>
            <p:nvPr/>
          </p:nvGrpSpPr>
          <p:grpSpPr>
            <a:xfrm>
              <a:off x="2844800" y="2648409"/>
              <a:ext cx="2803525" cy="122237"/>
              <a:chOff x="4462463" y="2425701"/>
              <a:chExt cx="2803525" cy="122237"/>
            </a:xfrm>
          </p:grpSpPr>
          <p:sp>
            <p:nvSpPr>
              <p:cNvPr id="23" name="Freeform 15"/>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4" name="Freeform 16"/>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25" name="Freeform 31"/>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grpSp>
      <p:sp>
        <p:nvSpPr>
          <p:cNvPr id="31" name="Picture Placeholder 7"/>
          <p:cNvSpPr>
            <a:spLocks noGrp="1"/>
          </p:cNvSpPr>
          <p:nvPr>
            <p:ph type="pic" sz="quarter" idx="10" hasCustomPrompt="1"/>
          </p:nvPr>
        </p:nvSpPr>
        <p:spPr>
          <a:xfrm>
            <a:off x="1339533" y="1677804"/>
            <a:ext cx="3535163" cy="2180896"/>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14"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54002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32_mockup">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grpSp>
        <p:nvGrpSpPr>
          <p:cNvPr id="5" name="Group 4"/>
          <p:cNvGrpSpPr/>
          <p:nvPr userDrawn="1"/>
        </p:nvGrpSpPr>
        <p:grpSpPr>
          <a:xfrm>
            <a:off x="6173443" y="1766180"/>
            <a:ext cx="5466709" cy="4014867"/>
            <a:chOff x="-228600" y="1301750"/>
            <a:chExt cx="4279900" cy="3143250"/>
          </a:xfrm>
        </p:grpSpPr>
        <p:grpSp>
          <p:nvGrpSpPr>
            <p:cNvPr id="6" name="Group 5"/>
            <p:cNvGrpSpPr/>
            <p:nvPr/>
          </p:nvGrpSpPr>
          <p:grpSpPr>
            <a:xfrm>
              <a:off x="-228600" y="1301750"/>
              <a:ext cx="4279900" cy="3143250"/>
              <a:chOff x="-228600" y="1301750"/>
              <a:chExt cx="4279900" cy="3143250"/>
            </a:xfrm>
          </p:grpSpPr>
          <p:sp>
            <p:nvSpPr>
              <p:cNvPr id="12" name="Rounded Rectangle 11"/>
              <p:cNvSpPr/>
              <p:nvPr/>
            </p:nvSpPr>
            <p:spPr>
              <a:xfrm>
                <a:off x="-228600" y="1301750"/>
                <a:ext cx="4279900" cy="3143250"/>
              </a:xfrm>
              <a:prstGeom prst="roundRect">
                <a:avLst>
                  <a:gd name="adj" fmla="val 5354"/>
                </a:avLst>
              </a:prstGeom>
              <a:solidFill>
                <a:schemeClr val="tx2">
                  <a:lumMod val="50000"/>
                  <a:lumOff val="50000"/>
                  <a:shade val="30000"/>
                  <a:satMod val="1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rgbClr val="FFFFFF"/>
                  </a:solidFill>
                </a:endParaRPr>
              </a:p>
            </p:txBody>
          </p:sp>
          <p:sp>
            <p:nvSpPr>
              <p:cNvPr id="13" name="Rectangle 12"/>
              <p:cNvSpPr/>
              <p:nvPr/>
            </p:nvSpPr>
            <p:spPr>
              <a:xfrm>
                <a:off x="253307" y="1499394"/>
                <a:ext cx="3419475" cy="2747962"/>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rgbClr val="FFFFFF"/>
                  </a:solidFill>
                </a:endParaRPr>
              </a:p>
            </p:txBody>
          </p:sp>
        </p:grpSp>
        <p:sp>
          <p:nvSpPr>
            <p:cNvPr id="8" name="Rounded Rectangle 7"/>
            <p:cNvSpPr/>
            <p:nvPr/>
          </p:nvSpPr>
          <p:spPr>
            <a:xfrm>
              <a:off x="3839184" y="2540000"/>
              <a:ext cx="92075" cy="666750"/>
            </a:xfrm>
            <a:prstGeom prst="roundRect">
              <a:avLst>
                <a:gd name="adj" fmla="val 500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rgbClr val="FFFFFF"/>
                </a:solidFill>
              </a:endParaRPr>
            </a:p>
          </p:txBody>
        </p:sp>
        <p:sp>
          <p:nvSpPr>
            <p:cNvPr id="9" name="Oval 8"/>
            <p:cNvSpPr/>
            <p:nvPr/>
          </p:nvSpPr>
          <p:spPr>
            <a:xfrm>
              <a:off x="-132063" y="2723356"/>
              <a:ext cx="300038" cy="300038"/>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rgbClr val="FFFFFF"/>
                </a:solidFill>
              </a:endParaRPr>
            </a:p>
          </p:txBody>
        </p:sp>
        <p:sp>
          <p:nvSpPr>
            <p:cNvPr id="11" name="Right Triangle 10"/>
            <p:cNvSpPr/>
            <p:nvPr/>
          </p:nvSpPr>
          <p:spPr>
            <a:xfrm flipH="1" flipV="1">
              <a:off x="253307" y="1499394"/>
              <a:ext cx="3419856" cy="2747962"/>
            </a:xfrm>
            <a:prstGeom prst="rtTriangl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rgbClr val="FFFFFF"/>
                </a:solidFill>
              </a:endParaRPr>
            </a:p>
          </p:txBody>
        </p:sp>
      </p:grpSp>
      <p:sp>
        <p:nvSpPr>
          <p:cNvPr id="7" name="Picture Placeholder 7"/>
          <p:cNvSpPr>
            <a:spLocks noGrp="1"/>
          </p:cNvSpPr>
          <p:nvPr>
            <p:ph type="pic" sz="quarter" idx="11" hasCustomPrompt="1"/>
          </p:nvPr>
        </p:nvSpPr>
        <p:spPr>
          <a:xfrm>
            <a:off x="6776936" y="2018629"/>
            <a:ext cx="4368176" cy="3509968"/>
          </a:xfrm>
          <a:prstGeom prst="rect">
            <a:avLst/>
          </a:prstGeom>
          <a:solidFill>
            <a:schemeClr val="tx2">
              <a:lumMod val="10000"/>
              <a:lumOff val="90000"/>
            </a:schemeClr>
          </a:solidFill>
          <a:ln w="19050">
            <a:noFill/>
          </a:ln>
        </p:spPr>
        <p:txBody>
          <a:bodyPr lIns="0" tIns="0" rIns="0" bIns="274320" anchor="b"/>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2839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4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2_Main Title+ SubTitle+Number">
    <p:spTree>
      <p:nvGrpSpPr>
        <p:cNvPr id="1" name=""/>
        <p:cNvGrpSpPr/>
        <p:nvPr/>
      </p:nvGrpSpPr>
      <p:grpSpPr>
        <a:xfrm>
          <a:off x="0" y="0"/>
          <a:ext cx="0" cy="0"/>
          <a:chOff x="0" y="0"/>
          <a:chExt cx="0" cy="0"/>
        </a:xfrm>
      </p:grpSpPr>
      <p:grpSp>
        <p:nvGrpSpPr>
          <p:cNvPr id="8" name="Group 7"/>
          <p:cNvGrpSpPr/>
          <p:nvPr userDrawn="1"/>
        </p:nvGrpSpPr>
        <p:grpSpPr>
          <a:xfrm rot="16200000">
            <a:off x="5602818" y="-649816"/>
            <a:ext cx="986367" cy="12192000"/>
            <a:chOff x="727075" y="1098550"/>
            <a:chExt cx="1177925" cy="3389313"/>
          </a:xfrm>
        </p:grpSpPr>
        <p:sp>
          <p:nvSpPr>
            <p:cNvPr id="9" name="Rectangle 7"/>
            <p:cNvSpPr>
              <a:spLocks noChangeArrowheads="1"/>
            </p:cNvSpPr>
            <p:nvPr/>
          </p:nvSpPr>
          <p:spPr bwMode="auto">
            <a:xfrm>
              <a:off x="727075" y="1098550"/>
              <a:ext cx="1177925" cy="563563"/>
            </a:xfrm>
            <a:prstGeom prst="rect">
              <a:avLst/>
            </a:prstGeom>
            <a:solidFill>
              <a:schemeClr val="accent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10" name="Rectangle 7"/>
            <p:cNvSpPr>
              <a:spLocks noChangeArrowheads="1"/>
            </p:cNvSpPr>
            <p:nvPr/>
          </p:nvSpPr>
          <p:spPr bwMode="auto">
            <a:xfrm>
              <a:off x="727075" y="1662113"/>
              <a:ext cx="1177925" cy="563563"/>
            </a:xfrm>
            <a:prstGeom prst="rect">
              <a:avLst/>
            </a:prstGeom>
            <a:solidFill>
              <a:schemeClr val="accent2"/>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a:solidFill>
                  <a:srgbClr val="262626"/>
                </a:solidFill>
              </a:endParaRPr>
            </a:p>
          </p:txBody>
        </p:sp>
        <p:sp>
          <p:nvSpPr>
            <p:cNvPr id="11" name="Rectangle 8"/>
            <p:cNvSpPr>
              <a:spLocks noChangeArrowheads="1"/>
            </p:cNvSpPr>
            <p:nvPr/>
          </p:nvSpPr>
          <p:spPr bwMode="auto">
            <a:xfrm>
              <a:off x="727075" y="2225675"/>
              <a:ext cx="1177925" cy="565150"/>
            </a:xfrm>
            <a:prstGeom prst="rect">
              <a:avLst/>
            </a:prstGeom>
            <a:solidFill>
              <a:schemeClr val="accent3"/>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a:solidFill>
                  <a:srgbClr val="262626"/>
                </a:solidFill>
              </a:endParaRPr>
            </a:p>
          </p:txBody>
        </p:sp>
        <p:sp>
          <p:nvSpPr>
            <p:cNvPr id="12" name="Rectangle 9"/>
            <p:cNvSpPr>
              <a:spLocks noChangeArrowheads="1"/>
            </p:cNvSpPr>
            <p:nvPr/>
          </p:nvSpPr>
          <p:spPr bwMode="auto">
            <a:xfrm>
              <a:off x="727075" y="2790825"/>
              <a:ext cx="1177925" cy="563563"/>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a:solidFill>
                  <a:srgbClr val="262626"/>
                </a:solidFill>
              </a:endParaRPr>
            </a:p>
          </p:txBody>
        </p:sp>
        <p:sp>
          <p:nvSpPr>
            <p:cNvPr id="13" name="Rectangle 10"/>
            <p:cNvSpPr>
              <a:spLocks noChangeArrowheads="1"/>
            </p:cNvSpPr>
            <p:nvPr/>
          </p:nvSpPr>
          <p:spPr bwMode="auto">
            <a:xfrm>
              <a:off x="727075" y="3354388"/>
              <a:ext cx="1177925" cy="566738"/>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a:solidFill>
                  <a:srgbClr val="262626"/>
                </a:solidFill>
              </a:endParaRPr>
            </a:p>
          </p:txBody>
        </p:sp>
        <p:sp>
          <p:nvSpPr>
            <p:cNvPr id="14" name="Rectangle 11"/>
            <p:cNvSpPr>
              <a:spLocks noChangeArrowheads="1"/>
            </p:cNvSpPr>
            <p:nvPr/>
          </p:nvSpPr>
          <p:spPr bwMode="auto">
            <a:xfrm>
              <a:off x="727075" y="3921125"/>
              <a:ext cx="1177925" cy="566738"/>
            </a:xfrm>
            <a:prstGeom prst="rect">
              <a:avLst/>
            </a:prstGeom>
            <a:solidFill>
              <a:schemeClr val="accent6"/>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a:solidFill>
                  <a:srgbClr val="262626"/>
                </a:solidFill>
              </a:endParaRPr>
            </a:p>
          </p:txBody>
        </p:sp>
      </p:grpSp>
      <p:sp>
        <p:nvSpPr>
          <p:cNvPr id="17" name="Isosceles Triangle 16"/>
          <p:cNvSpPr/>
          <p:nvPr userDrawn="1"/>
        </p:nvSpPr>
        <p:spPr>
          <a:xfrm rot="10800000">
            <a:off x="5585622" y="0"/>
            <a:ext cx="1020757" cy="711200"/>
          </a:xfrm>
          <a:prstGeom prst="triangl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8" name="Title 1"/>
          <p:cNvSpPr>
            <a:spLocks noGrp="1"/>
          </p:cNvSpPr>
          <p:nvPr>
            <p:ph type="title" hasCustomPrompt="1"/>
          </p:nvPr>
        </p:nvSpPr>
        <p:spPr>
          <a:xfrm>
            <a:off x="3080231" y="2288093"/>
            <a:ext cx="6031539" cy="851983"/>
          </a:xfrm>
          <a:prstGeom prst="rect">
            <a:avLst/>
          </a:prstGeom>
        </p:spPr>
        <p:txBody>
          <a:bodyPr wrap="none" lIns="0" tIns="0" rIns="0" bIns="0" anchor="ctr">
            <a:noAutofit/>
          </a:bodyPr>
          <a:lstStyle>
            <a:lvl1pPr algn="ctr">
              <a:defRPr sz="3333" b="1" baseline="0">
                <a:solidFill>
                  <a:schemeClr val="tx1">
                    <a:lumMod val="50000"/>
                    <a:lumOff val="50000"/>
                  </a:schemeClr>
                </a:solidFill>
              </a:defRPr>
            </a:lvl1pPr>
          </a:lstStyle>
          <a:p>
            <a:r>
              <a:rPr lang="en-US" dirty="0"/>
              <a:t>Main Title Here</a:t>
            </a:r>
          </a:p>
        </p:txBody>
      </p:sp>
      <p:sp>
        <p:nvSpPr>
          <p:cNvPr id="19" name="Text Placeholder 3"/>
          <p:cNvSpPr>
            <a:spLocks noGrp="1"/>
          </p:cNvSpPr>
          <p:nvPr>
            <p:ph type="body" sz="half" idx="2" hasCustomPrompt="1"/>
          </p:nvPr>
        </p:nvSpPr>
        <p:spPr>
          <a:xfrm>
            <a:off x="3352800" y="3254205"/>
            <a:ext cx="5486400" cy="674061"/>
          </a:xfrm>
          <a:prstGeom prst="rect">
            <a:avLst/>
          </a:prstGeom>
        </p:spPr>
        <p:txBody>
          <a:bodyPr wrap="none" lIns="0" tIns="0" rIns="0" bIns="0" anchor="ctr">
            <a:noAutofit/>
          </a:bodyPr>
          <a:lstStyle>
            <a:lvl1pPr marL="0" indent="0" algn="ctr">
              <a:buNone/>
              <a:defRPr sz="1867" b="1" baseline="0">
                <a:solidFill>
                  <a:schemeClr val="bg1">
                    <a:lumMod val="6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2133" b="1" cap="all" dirty="0">
                <a:solidFill>
                  <a:schemeClr val="tx1">
                    <a:lumMod val="50000"/>
                    <a:lumOff val="50000"/>
                  </a:schemeClr>
                </a:solidFill>
              </a:rPr>
              <a:t>OFFERING IDEAS THAT RAISE YOUR BUSINESS </a:t>
            </a:r>
            <a:br>
              <a:rPr lang="en-US" sz="2133" b="1" dirty="0">
                <a:solidFill>
                  <a:schemeClr val="tx1">
                    <a:lumMod val="50000"/>
                    <a:lumOff val="50000"/>
                  </a:schemeClr>
                </a:solidFill>
              </a:rPr>
            </a:br>
            <a:r>
              <a:rPr lang="en-US" sz="2133" b="1" cap="all" dirty="0">
                <a:solidFill>
                  <a:schemeClr val="tx1">
                    <a:lumMod val="50000"/>
                    <a:lumOff val="50000"/>
                  </a:schemeClr>
                </a:solidFill>
              </a:rPr>
              <a:t>ABOVE THE EXPECTED</a:t>
            </a:r>
            <a:endParaRPr lang="en-US" sz="2133" b="1" dirty="0">
              <a:solidFill>
                <a:schemeClr val="tx1">
                  <a:lumMod val="50000"/>
                  <a:lumOff val="50000"/>
                </a:schemeClr>
              </a:solidFill>
            </a:endParaRPr>
          </a:p>
        </p:txBody>
      </p:sp>
      <p:grpSp>
        <p:nvGrpSpPr>
          <p:cNvPr id="20" name="Group 19"/>
          <p:cNvGrpSpPr/>
          <p:nvPr userDrawn="1"/>
        </p:nvGrpSpPr>
        <p:grpSpPr>
          <a:xfrm>
            <a:off x="0" y="2022611"/>
            <a:ext cx="12192000" cy="2237045"/>
            <a:chOff x="0" y="1732858"/>
            <a:chExt cx="9144000" cy="1677784"/>
          </a:xfrm>
        </p:grpSpPr>
        <p:grpSp>
          <p:nvGrpSpPr>
            <p:cNvPr id="21" name="Group 52"/>
            <p:cNvGrpSpPr/>
            <p:nvPr/>
          </p:nvGrpSpPr>
          <p:grpSpPr>
            <a:xfrm>
              <a:off x="2362200" y="1732858"/>
              <a:ext cx="4419600" cy="1677784"/>
              <a:chOff x="2362200" y="1657350"/>
              <a:chExt cx="4419600" cy="1677784"/>
            </a:xfrm>
          </p:grpSpPr>
          <p:grpSp>
            <p:nvGrpSpPr>
              <p:cNvPr id="30" name="Group 37"/>
              <p:cNvGrpSpPr/>
              <p:nvPr/>
            </p:nvGrpSpPr>
            <p:grpSpPr>
              <a:xfrm>
                <a:off x="2362200" y="1657350"/>
                <a:ext cx="4419600" cy="306184"/>
                <a:chOff x="2209006" y="1732960"/>
                <a:chExt cx="3658394" cy="306184"/>
              </a:xfrm>
            </p:grpSpPr>
            <p:cxnSp>
              <p:nvCxnSpPr>
                <p:cNvPr id="35" name="Straight Connector 34"/>
                <p:cNvCxnSpPr/>
                <p:nvPr/>
              </p:nvCxnSpPr>
              <p:spPr>
                <a:xfrm>
                  <a:off x="2209800" y="1732960"/>
                  <a:ext cx="3657600" cy="217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2058194" y="1886744"/>
                  <a:ext cx="303212"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5715000" y="1886744"/>
                  <a:ext cx="303212"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38"/>
              <p:cNvGrpSpPr/>
              <p:nvPr/>
            </p:nvGrpSpPr>
            <p:grpSpPr>
              <a:xfrm flipV="1">
                <a:off x="2362200" y="3028950"/>
                <a:ext cx="4419600" cy="306184"/>
                <a:chOff x="2209006" y="1732960"/>
                <a:chExt cx="3658394" cy="306184"/>
              </a:xfrm>
            </p:grpSpPr>
            <p:cxnSp>
              <p:nvCxnSpPr>
                <p:cNvPr id="32" name="Straight Connector 31"/>
                <p:cNvCxnSpPr/>
                <p:nvPr/>
              </p:nvCxnSpPr>
              <p:spPr>
                <a:xfrm>
                  <a:off x="2209800" y="1732960"/>
                  <a:ext cx="3657600" cy="217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2058194" y="1886744"/>
                  <a:ext cx="303212"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5715000" y="1886744"/>
                  <a:ext cx="303212"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24" name="Group 48"/>
            <p:cNvGrpSpPr/>
            <p:nvPr/>
          </p:nvGrpSpPr>
          <p:grpSpPr>
            <a:xfrm>
              <a:off x="0" y="2443523"/>
              <a:ext cx="2438400" cy="256454"/>
              <a:chOff x="0" y="2343150"/>
              <a:chExt cx="2438400" cy="256454"/>
            </a:xfrm>
          </p:grpSpPr>
          <p:sp>
            <p:nvSpPr>
              <p:cNvPr id="28" name="Oval 27"/>
              <p:cNvSpPr/>
              <p:nvPr/>
            </p:nvSpPr>
            <p:spPr bwMode="auto">
              <a:xfrm>
                <a:off x="2181946" y="2343150"/>
                <a:ext cx="256454" cy="256454"/>
              </a:xfrm>
              <a:prstGeom prst="ellipse">
                <a:avLst/>
              </a:prstGeom>
              <a:solidFill>
                <a:schemeClr val="tx1">
                  <a:lumMod val="25000"/>
                  <a:lumOff val="75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400" dirty="0">
                  <a:solidFill>
                    <a:srgbClr val="262626"/>
                  </a:solidFill>
                </a:endParaRPr>
              </a:p>
            </p:txBody>
          </p:sp>
          <p:cxnSp>
            <p:nvCxnSpPr>
              <p:cNvPr id="29" name="Straight Connector 28"/>
              <p:cNvCxnSpPr/>
              <p:nvPr/>
            </p:nvCxnSpPr>
            <p:spPr>
              <a:xfrm>
                <a:off x="0" y="2470583"/>
                <a:ext cx="2209800"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49"/>
            <p:cNvGrpSpPr/>
            <p:nvPr/>
          </p:nvGrpSpPr>
          <p:grpSpPr>
            <a:xfrm flipH="1">
              <a:off x="6705600" y="2443523"/>
              <a:ext cx="2438400" cy="256454"/>
              <a:chOff x="0" y="2343150"/>
              <a:chExt cx="2438400" cy="256454"/>
            </a:xfrm>
          </p:grpSpPr>
          <p:sp>
            <p:nvSpPr>
              <p:cNvPr id="26" name="Oval 25"/>
              <p:cNvSpPr/>
              <p:nvPr/>
            </p:nvSpPr>
            <p:spPr bwMode="auto">
              <a:xfrm>
                <a:off x="2181946" y="2343150"/>
                <a:ext cx="256454" cy="256454"/>
              </a:xfrm>
              <a:prstGeom prst="ellipse">
                <a:avLst/>
              </a:prstGeom>
              <a:solidFill>
                <a:schemeClr val="tx1">
                  <a:lumMod val="25000"/>
                  <a:lumOff val="75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400" dirty="0">
                  <a:solidFill>
                    <a:srgbClr val="262626"/>
                  </a:solidFill>
                </a:endParaRPr>
              </a:p>
            </p:txBody>
          </p:sp>
          <p:cxnSp>
            <p:nvCxnSpPr>
              <p:cNvPr id="27" name="Straight Connector 26"/>
              <p:cNvCxnSpPr/>
              <p:nvPr/>
            </p:nvCxnSpPr>
            <p:spPr>
              <a:xfrm>
                <a:off x="0" y="2470583"/>
                <a:ext cx="2209800" cy="1588"/>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8982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fade">
                                      <p:cBhvr>
                                        <p:cTn id="15"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5" name="Picture 4" descr="Text&#10;&#10;Description automatically generated">
            <a:extLst>
              <a:ext uri="{FF2B5EF4-FFF2-40B4-BE49-F238E27FC236}">
                <a16:creationId xmlns:a16="http://schemas.microsoft.com/office/drawing/2014/main" id="{8E626147-CC9F-92AD-FB10-ADB4C844EF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3238" y="5812873"/>
            <a:ext cx="1935937" cy="795117"/>
          </a:xfrm>
          <a:prstGeom prst="rect">
            <a:avLst/>
          </a:prstGeom>
        </p:spPr>
      </p:pic>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application&#10;&#10;Description automatically generated">
            <a:extLst>
              <a:ext uri="{FF2B5EF4-FFF2-40B4-BE49-F238E27FC236}">
                <a16:creationId xmlns:a16="http://schemas.microsoft.com/office/drawing/2014/main" id="{06F1253C-4CFF-5A8E-3AE9-AA57965128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83015318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4_Pic4">
    <p:spTree>
      <p:nvGrpSpPr>
        <p:cNvPr id="1" name=""/>
        <p:cNvGrpSpPr/>
        <p:nvPr/>
      </p:nvGrpSpPr>
      <p:grpSpPr>
        <a:xfrm>
          <a:off x="0" y="0"/>
          <a:ext cx="0" cy="0"/>
          <a:chOff x="0" y="0"/>
          <a:chExt cx="0" cy="0"/>
        </a:xfrm>
      </p:grpSpPr>
      <p:sp>
        <p:nvSpPr>
          <p:cNvPr id="20" name="Rectangle 19"/>
          <p:cNvSpPr/>
          <p:nvPr userDrawn="1"/>
        </p:nvSpPr>
        <p:spPr>
          <a:xfrm>
            <a:off x="5791200" y="1295401"/>
            <a:ext cx="6400800" cy="1558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8" name="Picture Placeholder 7"/>
          <p:cNvSpPr>
            <a:spLocks noGrp="1"/>
          </p:cNvSpPr>
          <p:nvPr>
            <p:ph type="pic" sz="quarter" idx="10" hasCustomPrompt="1"/>
          </p:nvPr>
        </p:nvSpPr>
        <p:spPr>
          <a:xfrm>
            <a:off x="9521533" y="1371334"/>
            <a:ext cx="2235200" cy="1406516"/>
          </a:xfrm>
          <a:prstGeom prst="rect">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4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4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
        <p:nvSpPr>
          <p:cNvPr id="21" name="Text Placeholder 3"/>
          <p:cNvSpPr>
            <a:spLocks noGrp="1"/>
          </p:cNvSpPr>
          <p:nvPr>
            <p:ph type="body" sz="half" idx="16" hasCustomPrompt="1"/>
          </p:nvPr>
        </p:nvSpPr>
        <p:spPr>
          <a:xfrm>
            <a:off x="6096001" y="1408084"/>
            <a:ext cx="3288633" cy="390649"/>
          </a:xfrm>
          <a:prstGeom prst="rect">
            <a:avLst/>
          </a:prstGeom>
        </p:spPr>
        <p:txBody>
          <a:bodyPr wrap="squar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8" name="Text Placeholder 3"/>
          <p:cNvSpPr>
            <a:spLocks noGrp="1"/>
          </p:cNvSpPr>
          <p:nvPr>
            <p:ph type="body" sz="half" idx="17" hasCustomPrompt="1"/>
          </p:nvPr>
        </p:nvSpPr>
        <p:spPr>
          <a:xfrm>
            <a:off x="6096001" y="1805173"/>
            <a:ext cx="3269916" cy="959576"/>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p:txBody>
      </p:sp>
      <p:sp>
        <p:nvSpPr>
          <p:cNvPr id="22" name="Picture Placeholder 7"/>
          <p:cNvSpPr>
            <a:spLocks noGrp="1"/>
          </p:cNvSpPr>
          <p:nvPr>
            <p:ph type="pic" sz="quarter" idx="18" hasCustomPrompt="1"/>
          </p:nvPr>
        </p:nvSpPr>
        <p:spPr>
          <a:xfrm>
            <a:off x="0" y="1295400"/>
            <a:ext cx="5791200" cy="4695149"/>
          </a:xfrm>
          <a:prstGeom prst="rect">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39" name="Rectangle 38"/>
          <p:cNvSpPr/>
          <p:nvPr userDrawn="1"/>
        </p:nvSpPr>
        <p:spPr>
          <a:xfrm>
            <a:off x="5791200" y="2853783"/>
            <a:ext cx="6400800" cy="15583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4" name="Picture Placeholder 7"/>
          <p:cNvSpPr>
            <a:spLocks noGrp="1"/>
          </p:cNvSpPr>
          <p:nvPr>
            <p:ph type="pic" sz="quarter" idx="19" hasCustomPrompt="1"/>
          </p:nvPr>
        </p:nvSpPr>
        <p:spPr>
          <a:xfrm>
            <a:off x="9521533" y="2929717"/>
            <a:ext cx="2235200" cy="1406516"/>
          </a:xfrm>
          <a:prstGeom prst="rect">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45" name="Text Placeholder 3"/>
          <p:cNvSpPr>
            <a:spLocks noGrp="1"/>
          </p:cNvSpPr>
          <p:nvPr>
            <p:ph type="body" sz="half" idx="20" hasCustomPrompt="1"/>
          </p:nvPr>
        </p:nvSpPr>
        <p:spPr>
          <a:xfrm>
            <a:off x="6096001" y="2966466"/>
            <a:ext cx="3288633" cy="390649"/>
          </a:xfrm>
          <a:prstGeom prst="rect">
            <a:avLst/>
          </a:prstGeom>
        </p:spPr>
        <p:txBody>
          <a:bodyPr wrap="squar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46" name="Text Placeholder 3"/>
          <p:cNvSpPr>
            <a:spLocks noGrp="1"/>
          </p:cNvSpPr>
          <p:nvPr>
            <p:ph type="body" sz="half" idx="21" hasCustomPrompt="1"/>
          </p:nvPr>
        </p:nvSpPr>
        <p:spPr>
          <a:xfrm>
            <a:off x="6096001" y="3363556"/>
            <a:ext cx="3269916" cy="959576"/>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p:txBody>
      </p:sp>
      <p:sp>
        <p:nvSpPr>
          <p:cNvPr id="47" name="Rectangle 46"/>
          <p:cNvSpPr/>
          <p:nvPr userDrawn="1"/>
        </p:nvSpPr>
        <p:spPr>
          <a:xfrm>
            <a:off x="5791200" y="4419334"/>
            <a:ext cx="6400800" cy="1558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8" name="Picture Placeholder 7"/>
          <p:cNvSpPr>
            <a:spLocks noGrp="1"/>
          </p:cNvSpPr>
          <p:nvPr>
            <p:ph type="pic" sz="quarter" idx="22" hasCustomPrompt="1"/>
          </p:nvPr>
        </p:nvSpPr>
        <p:spPr>
          <a:xfrm>
            <a:off x="9521533" y="4495267"/>
            <a:ext cx="2235200" cy="1406516"/>
          </a:xfrm>
          <a:prstGeom prst="rect">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49" name="Text Placeholder 3"/>
          <p:cNvSpPr>
            <a:spLocks noGrp="1"/>
          </p:cNvSpPr>
          <p:nvPr>
            <p:ph type="body" sz="half" idx="23" hasCustomPrompt="1"/>
          </p:nvPr>
        </p:nvSpPr>
        <p:spPr>
          <a:xfrm>
            <a:off x="6096001" y="4532017"/>
            <a:ext cx="3288633" cy="390649"/>
          </a:xfrm>
          <a:prstGeom prst="rect">
            <a:avLst/>
          </a:prstGeom>
        </p:spPr>
        <p:txBody>
          <a:bodyPr wrap="squar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0" name="Text Placeholder 3"/>
          <p:cNvSpPr>
            <a:spLocks noGrp="1"/>
          </p:cNvSpPr>
          <p:nvPr>
            <p:ph type="body" sz="half" idx="24" hasCustomPrompt="1"/>
          </p:nvPr>
        </p:nvSpPr>
        <p:spPr>
          <a:xfrm>
            <a:off x="6096001" y="4929107"/>
            <a:ext cx="3269916" cy="959576"/>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p:txBody>
      </p:sp>
    </p:spTree>
    <p:extLst>
      <p:ext uri="{BB962C8B-B14F-4D97-AF65-F5344CB8AC3E}">
        <p14:creationId xmlns:p14="http://schemas.microsoft.com/office/powerpoint/2010/main" val="226707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3">
                                            <p:txEl>
                                              <p:pRg st="0" end="0"/>
                                            </p:txEl>
                                          </p:spTgt>
                                        </p:tgtEl>
                                        <p:attrNameLst>
                                          <p:attrName>style.visibility</p:attrName>
                                        </p:attrNameLst>
                                      </p:cBhvr>
                                      <p:to>
                                        <p:strVal val="visible"/>
                                      </p:to>
                                    </p:set>
                                    <p:animEffect transition="in" filter="fade">
                                      <p:cBhvr>
                                        <p:cTn id="11" dur="500"/>
                                        <p:tgtEl>
                                          <p:spTgt spid="4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right)">
                                      <p:cBhvr>
                                        <p:cTn id="19" dur="500"/>
                                        <p:tgtEl>
                                          <p:spTgt spid="20"/>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wipe(left)">
                                      <p:cBhvr>
                                        <p:cTn id="27" dur="500"/>
                                        <p:tgtEl>
                                          <p:spTgt spid="21">
                                            <p:txEl>
                                              <p:pRg st="0" end="0"/>
                                            </p:tx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left)">
                                      <p:cBhvr>
                                        <p:cTn id="31" dur="500"/>
                                        <p:tgtEl>
                                          <p:spTgt spid="28">
                                            <p:txEl>
                                              <p:pRg st="0" end="0"/>
                                            </p:txEl>
                                          </p:spTgt>
                                        </p:tgtEl>
                                      </p:cBhvr>
                                    </p:animEffect>
                                  </p:childTnLst>
                                </p:cTn>
                              </p:par>
                            </p:childTnLst>
                          </p:cTn>
                        </p:par>
                        <p:par>
                          <p:cTn id="32" fill="hold">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right)">
                                      <p:cBhvr>
                                        <p:cTn id="35" dur="500"/>
                                        <p:tgtEl>
                                          <p:spTgt spid="39"/>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down)">
                                      <p:cBhvr>
                                        <p:cTn id="39" dur="500"/>
                                        <p:tgtEl>
                                          <p:spTgt spid="44"/>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45">
                                            <p:txEl>
                                              <p:pRg st="0" end="0"/>
                                            </p:txEl>
                                          </p:spTgt>
                                        </p:tgtEl>
                                        <p:attrNameLst>
                                          <p:attrName>style.visibility</p:attrName>
                                        </p:attrNameLst>
                                      </p:cBhvr>
                                      <p:to>
                                        <p:strVal val="visible"/>
                                      </p:to>
                                    </p:set>
                                    <p:animEffect transition="in" filter="wipe(left)">
                                      <p:cBhvr>
                                        <p:cTn id="43" dur="500"/>
                                        <p:tgtEl>
                                          <p:spTgt spid="45">
                                            <p:txEl>
                                              <p:pRg st="0" end="0"/>
                                            </p:tx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46">
                                            <p:txEl>
                                              <p:pRg st="0" end="0"/>
                                            </p:txEl>
                                          </p:spTgt>
                                        </p:tgtEl>
                                        <p:attrNameLst>
                                          <p:attrName>style.visibility</p:attrName>
                                        </p:attrNameLst>
                                      </p:cBhvr>
                                      <p:to>
                                        <p:strVal val="visible"/>
                                      </p:to>
                                    </p:set>
                                    <p:animEffect transition="in" filter="wipe(left)">
                                      <p:cBhvr>
                                        <p:cTn id="47" dur="500"/>
                                        <p:tgtEl>
                                          <p:spTgt spid="46">
                                            <p:txEl>
                                              <p:pRg st="0" end="0"/>
                                            </p:txEl>
                                          </p:spTgt>
                                        </p:tgtEl>
                                      </p:cBhvr>
                                    </p:animEffect>
                                  </p:childTnLst>
                                </p:cTn>
                              </p:par>
                            </p:childTnLst>
                          </p:cTn>
                        </p:par>
                        <p:par>
                          <p:cTn id="48" fill="hold">
                            <p:stCondLst>
                              <p:cond delay="5500"/>
                            </p:stCondLst>
                            <p:childTnLst>
                              <p:par>
                                <p:cTn id="49" presetID="22" presetClass="entr" presetSubtype="2" fill="hold" grpId="0" nodeType="after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wipe(right)">
                                      <p:cBhvr>
                                        <p:cTn id="51" dur="500"/>
                                        <p:tgtEl>
                                          <p:spTgt spid="47"/>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down)">
                                      <p:cBhvr>
                                        <p:cTn id="55" dur="500"/>
                                        <p:tgtEl>
                                          <p:spTgt spid="48"/>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49">
                                            <p:txEl>
                                              <p:pRg st="0" end="0"/>
                                            </p:txEl>
                                          </p:spTgt>
                                        </p:tgtEl>
                                        <p:attrNameLst>
                                          <p:attrName>style.visibility</p:attrName>
                                        </p:attrNameLst>
                                      </p:cBhvr>
                                      <p:to>
                                        <p:strVal val="visible"/>
                                      </p:to>
                                    </p:set>
                                    <p:animEffect transition="in" filter="wipe(left)">
                                      <p:cBhvr>
                                        <p:cTn id="59" dur="500"/>
                                        <p:tgtEl>
                                          <p:spTgt spid="49">
                                            <p:txEl>
                                              <p:pRg st="0" end="0"/>
                                            </p:txEl>
                                          </p:spTgt>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50">
                                            <p:txEl>
                                              <p:pRg st="0" end="0"/>
                                            </p:txEl>
                                          </p:spTgt>
                                        </p:tgtEl>
                                        <p:attrNameLst>
                                          <p:attrName>style.visibility</p:attrName>
                                        </p:attrNameLst>
                                      </p:cBhvr>
                                      <p:to>
                                        <p:strVal val="visible"/>
                                      </p:to>
                                    </p:set>
                                    <p:animEffect transition="in" filter="wipe(left)">
                                      <p:cBhvr>
                                        <p:cTn id="63" dur="5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animBg="1"/>
      <p:bldP spid="42" grpId="0"/>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2" grpId="0" animBg="1"/>
      <p:bldP spid="39" grpId="0" animBg="1"/>
      <p:bldP spid="44" grpId="0" animBg="1"/>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animBg="1"/>
      <p:bldP spid="48" grpId="0" animBg="1"/>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5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0" y="1092205"/>
            <a:ext cx="6705600" cy="4910116"/>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Click Icon To Add Image</a:t>
            </a:r>
          </a:p>
        </p:txBody>
      </p:sp>
      <p:sp>
        <p:nvSpPr>
          <p:cNvPr id="11" name="Rectangle 10"/>
          <p:cNvSpPr/>
          <p:nvPr userDrawn="1"/>
        </p:nvSpPr>
        <p:spPr>
          <a:xfrm>
            <a:off x="6705600" y="1092201"/>
            <a:ext cx="2641600" cy="24550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40" name="Rectangle 39"/>
          <p:cNvSpPr/>
          <p:nvPr userDrawn="1"/>
        </p:nvSpPr>
        <p:spPr>
          <a:xfrm>
            <a:off x="6705600" y="3547261"/>
            <a:ext cx="2641600" cy="2455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47" name="Picture Placeholder 7"/>
          <p:cNvSpPr>
            <a:spLocks noGrp="1"/>
          </p:cNvSpPr>
          <p:nvPr userDrawn="1">
            <p:ph type="pic" sz="quarter" idx="15" hasCustomPrompt="1"/>
          </p:nvPr>
        </p:nvSpPr>
        <p:spPr>
          <a:xfrm>
            <a:off x="9347200" y="1092203"/>
            <a:ext cx="2844800" cy="4910116"/>
          </a:xfrm>
          <a:prstGeom prst="rect">
            <a:avLst/>
          </a:prstGeom>
          <a:solidFill>
            <a:schemeClr val="tx2">
              <a:lumMod val="10000"/>
              <a:lumOff val="90000"/>
            </a:schemeClr>
          </a:solidFill>
          <a:ln w="19050">
            <a:noFill/>
          </a:ln>
        </p:spPr>
        <p:txBody>
          <a:bodyPr tIns="0" bIns="182880" anchor="b"/>
          <a:lstStyle>
            <a:lvl1pPr algn="ctr">
              <a:buNone/>
              <a:defRPr sz="1400" baseline="0">
                <a:solidFill>
                  <a:schemeClr val="tx1">
                    <a:lumMod val="75000"/>
                    <a:lumOff val="25000"/>
                  </a:schemeClr>
                </a:solidFill>
              </a:defRPr>
            </a:lvl1pPr>
          </a:lstStyle>
          <a:p>
            <a:r>
              <a:rPr lang="en-US" dirty="0"/>
              <a:t>Click Icon To Add Image</a:t>
            </a:r>
          </a:p>
        </p:txBody>
      </p:sp>
      <p:sp>
        <p:nvSpPr>
          <p:cNvPr id="49" name="Text Placeholder 3"/>
          <p:cNvSpPr>
            <a:spLocks noGrp="1"/>
          </p:cNvSpPr>
          <p:nvPr>
            <p:ph type="body" sz="half" idx="16" hasCustomPrompt="1"/>
          </p:nvPr>
        </p:nvSpPr>
        <p:spPr>
          <a:xfrm>
            <a:off x="6883400" y="1397005"/>
            <a:ext cx="2286000"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0" name="Text Placeholder 3"/>
          <p:cNvSpPr>
            <a:spLocks noGrp="1"/>
          </p:cNvSpPr>
          <p:nvPr>
            <p:ph type="body" sz="half" idx="17" hasCustomPrompt="1"/>
          </p:nvPr>
        </p:nvSpPr>
        <p:spPr>
          <a:xfrm>
            <a:off x="6883401" y="1794095"/>
            <a:ext cx="2286001" cy="1431709"/>
          </a:xfrm>
          <a:prstGeom prst="rect">
            <a:avLst/>
          </a:prstGeom>
        </p:spPr>
        <p:txBody>
          <a:bodyPr wrap="squar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51" name="Text Placeholder 3"/>
          <p:cNvSpPr>
            <a:spLocks noGrp="1"/>
          </p:cNvSpPr>
          <p:nvPr>
            <p:ph type="body" sz="half" idx="18" hasCustomPrompt="1"/>
          </p:nvPr>
        </p:nvSpPr>
        <p:spPr>
          <a:xfrm>
            <a:off x="6883400" y="3844714"/>
            <a:ext cx="2286000"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2" name="Text Placeholder 3"/>
          <p:cNvSpPr>
            <a:spLocks noGrp="1"/>
          </p:cNvSpPr>
          <p:nvPr>
            <p:ph type="body" sz="half" idx="19" hasCustomPrompt="1"/>
          </p:nvPr>
        </p:nvSpPr>
        <p:spPr>
          <a:xfrm>
            <a:off x="6883401" y="4241804"/>
            <a:ext cx="2286001" cy="1431709"/>
          </a:xfrm>
          <a:prstGeom prst="rect">
            <a:avLst/>
          </a:prstGeom>
        </p:spPr>
        <p:txBody>
          <a:bodyPr wrap="squar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8" name="Title 1"/>
          <p:cNvSpPr>
            <a:spLocks noGrp="1"/>
          </p:cNvSpPr>
          <p:nvPr>
            <p:ph type="title" hasCustomPrompt="1"/>
          </p:nvPr>
        </p:nvSpPr>
        <p:spPr>
          <a:xfrm>
            <a:off x="2336800" y="253618"/>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3352800" y="722939"/>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1216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slide(fromBottom)">
                                      <p:cBhvr>
                                        <p:cTn id="19" dur="500"/>
                                        <p:tgtEl>
                                          <p:spTgt spid="11"/>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9">
                                            <p:txEl>
                                              <p:pRg st="0" end="0"/>
                                            </p:txEl>
                                          </p:spTgt>
                                        </p:tgtEl>
                                        <p:attrNameLst>
                                          <p:attrName>style.visibility</p:attrName>
                                        </p:attrNameLst>
                                      </p:cBhvr>
                                      <p:to>
                                        <p:strVal val="visible"/>
                                      </p:to>
                                    </p:set>
                                    <p:animEffect transition="in" filter="wipe(up)">
                                      <p:cBhvr>
                                        <p:cTn id="23" dur="500"/>
                                        <p:tgtEl>
                                          <p:spTgt spid="49">
                                            <p:txEl>
                                              <p:pRg st="0" end="0"/>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50">
                                            <p:txEl>
                                              <p:pRg st="0" end="0"/>
                                            </p:txEl>
                                          </p:spTgt>
                                        </p:tgtEl>
                                        <p:attrNameLst>
                                          <p:attrName>style.visibility</p:attrName>
                                        </p:attrNameLst>
                                      </p:cBhvr>
                                      <p:to>
                                        <p:strVal val="visible"/>
                                      </p:to>
                                    </p:set>
                                    <p:animEffect transition="in" filter="wipe(up)">
                                      <p:cBhvr>
                                        <p:cTn id="27" dur="500"/>
                                        <p:tgtEl>
                                          <p:spTgt spid="50">
                                            <p:txEl>
                                              <p:pRg st="0" end="0"/>
                                            </p:txEl>
                                          </p:spTgt>
                                        </p:tgtEl>
                                      </p:cBhvr>
                                    </p:animEffect>
                                  </p:childTnLst>
                                </p:cTn>
                              </p:par>
                            </p:childTnLst>
                          </p:cTn>
                        </p:par>
                        <p:par>
                          <p:cTn id="28" fill="hold">
                            <p:stCondLst>
                              <p:cond delay="3000"/>
                            </p:stCondLst>
                            <p:childTnLst>
                              <p:par>
                                <p:cTn id="29" presetID="12" presetClass="entr" presetSubtype="1"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slide(fromTop)">
                                      <p:cBhvr>
                                        <p:cTn id="31" dur="500"/>
                                        <p:tgtEl>
                                          <p:spTgt spid="40"/>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51">
                                            <p:txEl>
                                              <p:pRg st="0" end="0"/>
                                            </p:txEl>
                                          </p:spTgt>
                                        </p:tgtEl>
                                        <p:attrNameLst>
                                          <p:attrName>style.visibility</p:attrName>
                                        </p:attrNameLst>
                                      </p:cBhvr>
                                      <p:to>
                                        <p:strVal val="visible"/>
                                      </p:to>
                                    </p:set>
                                    <p:animEffect transition="in" filter="wipe(up)">
                                      <p:cBhvr>
                                        <p:cTn id="35" dur="500"/>
                                        <p:tgtEl>
                                          <p:spTgt spid="51">
                                            <p:txEl>
                                              <p:pRg st="0" end="0"/>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52">
                                            <p:txEl>
                                              <p:pRg st="0" end="0"/>
                                            </p:txEl>
                                          </p:spTgt>
                                        </p:tgtEl>
                                        <p:attrNameLst>
                                          <p:attrName>style.visibility</p:attrName>
                                        </p:attrNameLst>
                                      </p:cBhvr>
                                      <p:to>
                                        <p:strVal val="visible"/>
                                      </p:to>
                                    </p:set>
                                    <p:animEffect transition="in" filter="wipe(up)">
                                      <p:cBhvr>
                                        <p:cTn id="39" dur="500"/>
                                        <p:tgtEl>
                                          <p:spTgt spid="52">
                                            <p:txEl>
                                              <p:pRg st="0" end="0"/>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down)">
                                      <p:cBhvr>
                                        <p:cTn id="4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40" grpId="0" animBg="1"/>
      <p:bldP spid="47" grpId="0" animBg="1"/>
      <p:bldP spid="49" grpId="0" build="p">
        <p:tmplLst>
          <p:tmpl lvl="1">
            <p:tnLst>
              <p:par>
                <p:cTn presetID="22" presetClass="entr" presetSubtype="1"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up)">
                      <p:cBhvr>
                        <p:cTn dur="500"/>
                        <p:tgtEl>
                          <p:spTgt spid="49"/>
                        </p:tgtEl>
                      </p:cBhvr>
                    </p:animEffect>
                  </p:childTnLst>
                </p:cTn>
              </p:par>
            </p:tnLst>
          </p:tmpl>
        </p:tmplLst>
      </p:bldP>
      <p:bldP spid="50" grpId="0" build="p">
        <p:tmplLst>
          <p:tmpl lvl="1">
            <p:tnLst>
              <p:par>
                <p:cTn presetID="22" presetClass="entr" presetSubtype="1"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up)">
                      <p:cBhvr>
                        <p:cTn dur="500"/>
                        <p:tgtEl>
                          <p:spTgt spid="50"/>
                        </p:tgtEl>
                      </p:cBhvr>
                    </p:animEffect>
                  </p:childTnLst>
                </p:cTn>
              </p:par>
            </p:tnLst>
          </p:tmpl>
        </p:tmplLst>
      </p:bldP>
      <p:bldP spid="51" grpId="0" build="p">
        <p:tmplLst>
          <p:tmpl lvl="1">
            <p:tnLst>
              <p:par>
                <p:cTn presetID="22" presetClass="entr" presetSubtype="1"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up)">
                      <p:cBhvr>
                        <p:cTn dur="500"/>
                        <p:tgtEl>
                          <p:spTgt spid="51"/>
                        </p:tgtEl>
                      </p:cBhvr>
                    </p:animEffect>
                  </p:childTnLst>
                </p:cTn>
              </p:par>
            </p:tnLst>
          </p:tmpl>
        </p:tmplLst>
      </p:bldP>
      <p:bldP spid="52" grpId="0" build="p">
        <p:tmplLst>
          <p:tmpl lvl="1">
            <p:tnLst>
              <p:par>
                <p:cTn presetID="22" presetClass="entr" presetSubtype="1" fill="hold" nodeType="after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up)">
                      <p:cBhvr>
                        <p:cTn dur="500"/>
                        <p:tgtEl>
                          <p:spTgt spid="52"/>
                        </p:tgtEl>
                      </p:cBhvr>
                    </p:animEffect>
                  </p:childTnLst>
                </p:cTn>
              </p:par>
            </p:tnLst>
          </p:tmpl>
        </p:tmplLst>
      </p:bldP>
      <p:bldP spid="18" grpId="0"/>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4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715433" y="2463800"/>
            <a:ext cx="2560320" cy="1524000"/>
          </a:xfrm>
          <a:prstGeom prst="rect">
            <a:avLst/>
          </a:prstGeom>
          <a:solidFill>
            <a:schemeClr val="accent1"/>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13" name="Group 12"/>
          <p:cNvGrpSpPr/>
          <p:nvPr userDrawn="1"/>
        </p:nvGrpSpPr>
        <p:grpSpPr>
          <a:xfrm>
            <a:off x="723900" y="1915866"/>
            <a:ext cx="2540000" cy="537775"/>
            <a:chOff x="609600" y="1276350"/>
            <a:chExt cx="1905000" cy="403331"/>
          </a:xfrm>
        </p:grpSpPr>
        <p:sp>
          <p:nvSpPr>
            <p:cNvPr id="11" name="Rectangle 10"/>
            <p:cNvSpPr/>
            <p:nvPr userDrawn="1"/>
          </p:nvSpPr>
          <p:spPr>
            <a:xfrm>
              <a:off x="609600" y="1276350"/>
              <a:ext cx="1905000" cy="30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b="1" dirty="0">
                  <a:solidFill>
                    <a:srgbClr val="FFFFFF"/>
                  </a:solidFill>
                </a:rPr>
                <a:t>Title Goes Here</a:t>
              </a:r>
            </a:p>
          </p:txBody>
        </p:sp>
        <p:sp>
          <p:nvSpPr>
            <p:cNvPr id="12" name="Isosceles Triangle 11"/>
            <p:cNvSpPr/>
            <p:nvPr userDrawn="1"/>
          </p:nvSpPr>
          <p:spPr>
            <a:xfrm rot="10800000">
              <a:off x="1447801" y="1581150"/>
              <a:ext cx="228600" cy="985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sp>
        <p:nvSpPr>
          <p:cNvPr id="14" name="Rectangle 13"/>
          <p:cNvSpPr/>
          <p:nvPr userDrawn="1"/>
        </p:nvSpPr>
        <p:spPr>
          <a:xfrm>
            <a:off x="723900" y="3987800"/>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5" name="Text Placeholder 3"/>
          <p:cNvSpPr>
            <a:spLocks noGrp="1"/>
          </p:cNvSpPr>
          <p:nvPr>
            <p:ph type="body" sz="half" idx="16" hasCustomPrompt="1"/>
          </p:nvPr>
        </p:nvSpPr>
        <p:spPr>
          <a:xfrm>
            <a:off x="850900" y="4089401"/>
            <a:ext cx="2286000" cy="390649"/>
          </a:xfrm>
          <a:prstGeom prst="rect">
            <a:avLst/>
          </a:prstGeom>
        </p:spPr>
        <p:txBody>
          <a:bodyPr wrap="square" lIns="0" tIns="0" rIns="0" bIns="0" anchor="ctr">
            <a:noAutofit/>
          </a:bodyPr>
          <a:lstStyle>
            <a:lvl1pPr marL="0" indent="0" algn="ctr">
              <a:buNone/>
              <a:defRPr sz="1600"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8" name="Text Placeholder 3"/>
          <p:cNvSpPr>
            <a:spLocks noGrp="1"/>
          </p:cNvSpPr>
          <p:nvPr>
            <p:ph type="body" sz="half" idx="17" hasCustomPrompt="1"/>
          </p:nvPr>
        </p:nvSpPr>
        <p:spPr>
          <a:xfrm>
            <a:off x="850901" y="4486491"/>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9" name="Picture Placeholder 7"/>
          <p:cNvSpPr>
            <a:spLocks noGrp="1"/>
          </p:cNvSpPr>
          <p:nvPr>
            <p:ph type="pic" sz="quarter" idx="18" hasCustomPrompt="1"/>
          </p:nvPr>
        </p:nvSpPr>
        <p:spPr>
          <a:xfrm>
            <a:off x="3445932" y="2463800"/>
            <a:ext cx="2560320" cy="1524000"/>
          </a:xfrm>
          <a:prstGeom prst="rect">
            <a:avLst/>
          </a:prstGeom>
          <a:solidFill>
            <a:schemeClr val="accent2"/>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21" name="Group 20"/>
          <p:cNvGrpSpPr/>
          <p:nvPr userDrawn="1"/>
        </p:nvGrpSpPr>
        <p:grpSpPr>
          <a:xfrm>
            <a:off x="3454400" y="1915866"/>
            <a:ext cx="2540000" cy="537775"/>
            <a:chOff x="609600" y="1276350"/>
            <a:chExt cx="1905000" cy="403331"/>
          </a:xfrm>
        </p:grpSpPr>
        <p:sp>
          <p:nvSpPr>
            <p:cNvPr id="25" name="Rectangle 24"/>
            <p:cNvSpPr/>
            <p:nvPr userDrawn="1"/>
          </p:nvSpPr>
          <p:spPr>
            <a:xfrm>
              <a:off x="609600" y="1276350"/>
              <a:ext cx="1905000" cy="304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b="1" dirty="0">
                  <a:solidFill>
                    <a:srgbClr val="FFFFFF"/>
                  </a:solidFill>
                </a:rPr>
                <a:t>Title Goes Here</a:t>
              </a:r>
            </a:p>
          </p:txBody>
        </p:sp>
        <p:sp>
          <p:nvSpPr>
            <p:cNvPr id="26" name="Isosceles Triangle 25"/>
            <p:cNvSpPr/>
            <p:nvPr userDrawn="1"/>
          </p:nvSpPr>
          <p:spPr>
            <a:xfrm rot="10800000">
              <a:off x="1447801" y="1581150"/>
              <a:ext cx="228600" cy="9853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sp>
        <p:nvSpPr>
          <p:cNvPr id="27" name="Rectangle 26"/>
          <p:cNvSpPr/>
          <p:nvPr userDrawn="1"/>
        </p:nvSpPr>
        <p:spPr>
          <a:xfrm>
            <a:off x="3454400" y="3987800"/>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8" name="Text Placeholder 3"/>
          <p:cNvSpPr>
            <a:spLocks noGrp="1"/>
          </p:cNvSpPr>
          <p:nvPr>
            <p:ph type="body" sz="half" idx="19" hasCustomPrompt="1"/>
          </p:nvPr>
        </p:nvSpPr>
        <p:spPr>
          <a:xfrm>
            <a:off x="3581400" y="4089401"/>
            <a:ext cx="2286000" cy="390649"/>
          </a:xfrm>
          <a:prstGeom prst="rect">
            <a:avLst/>
          </a:prstGeom>
        </p:spPr>
        <p:txBody>
          <a:bodyPr wrap="square" lIns="0" tIns="0" rIns="0" bIns="0" anchor="ctr">
            <a:noAutofit/>
          </a:bodyPr>
          <a:lstStyle>
            <a:lvl1pPr marL="0" indent="0" algn="ctr">
              <a:buNone/>
              <a:defRPr sz="1600"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1" name="Text Placeholder 3"/>
          <p:cNvSpPr>
            <a:spLocks noGrp="1"/>
          </p:cNvSpPr>
          <p:nvPr>
            <p:ph type="body" sz="half" idx="20" hasCustomPrompt="1"/>
          </p:nvPr>
        </p:nvSpPr>
        <p:spPr>
          <a:xfrm>
            <a:off x="3581401" y="4486491"/>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2" name="Picture Placeholder 7"/>
          <p:cNvSpPr>
            <a:spLocks noGrp="1"/>
          </p:cNvSpPr>
          <p:nvPr>
            <p:ph type="pic" sz="quarter" idx="21" hasCustomPrompt="1"/>
          </p:nvPr>
        </p:nvSpPr>
        <p:spPr>
          <a:xfrm>
            <a:off x="6180667" y="2463800"/>
            <a:ext cx="2560320" cy="1524000"/>
          </a:xfrm>
          <a:prstGeom prst="rect">
            <a:avLst/>
          </a:prstGeom>
          <a:solidFill>
            <a:schemeClr val="accent3"/>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33" name="Group 32"/>
          <p:cNvGrpSpPr/>
          <p:nvPr userDrawn="1"/>
        </p:nvGrpSpPr>
        <p:grpSpPr>
          <a:xfrm>
            <a:off x="6197600" y="1915866"/>
            <a:ext cx="2540000" cy="537775"/>
            <a:chOff x="609600" y="1276350"/>
            <a:chExt cx="1905000" cy="403331"/>
          </a:xfrm>
        </p:grpSpPr>
        <p:sp>
          <p:nvSpPr>
            <p:cNvPr id="34" name="Rectangle 33"/>
            <p:cNvSpPr/>
            <p:nvPr userDrawn="1"/>
          </p:nvSpPr>
          <p:spPr>
            <a:xfrm>
              <a:off x="609600" y="1276350"/>
              <a:ext cx="1905000" cy="304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b="1" dirty="0">
                  <a:solidFill>
                    <a:srgbClr val="FFFFFF"/>
                  </a:solidFill>
                </a:rPr>
                <a:t>Title Goes Here</a:t>
              </a:r>
            </a:p>
          </p:txBody>
        </p:sp>
        <p:sp>
          <p:nvSpPr>
            <p:cNvPr id="35" name="Isosceles Triangle 34"/>
            <p:cNvSpPr/>
            <p:nvPr userDrawn="1"/>
          </p:nvSpPr>
          <p:spPr>
            <a:xfrm rot="10800000">
              <a:off x="1447801" y="1581150"/>
              <a:ext cx="228600" cy="9853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sp>
        <p:nvSpPr>
          <p:cNvPr id="36" name="Rectangle 35"/>
          <p:cNvSpPr/>
          <p:nvPr userDrawn="1"/>
        </p:nvSpPr>
        <p:spPr>
          <a:xfrm>
            <a:off x="6197600" y="3987800"/>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7" name="Text Placeholder 3"/>
          <p:cNvSpPr>
            <a:spLocks noGrp="1"/>
          </p:cNvSpPr>
          <p:nvPr>
            <p:ph type="body" sz="half" idx="22" hasCustomPrompt="1"/>
          </p:nvPr>
        </p:nvSpPr>
        <p:spPr>
          <a:xfrm>
            <a:off x="6324600" y="4089401"/>
            <a:ext cx="2286000" cy="390649"/>
          </a:xfrm>
          <a:prstGeom prst="rect">
            <a:avLst/>
          </a:prstGeom>
        </p:spPr>
        <p:txBody>
          <a:bodyPr wrap="square" lIns="0" tIns="0" rIns="0" bIns="0" anchor="ctr">
            <a:noAutofit/>
          </a:bodyPr>
          <a:lstStyle>
            <a:lvl1pPr marL="0" indent="0" algn="ctr">
              <a:buNone/>
              <a:defRPr sz="1600"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8" name="Text Placeholder 3"/>
          <p:cNvSpPr>
            <a:spLocks noGrp="1"/>
          </p:cNvSpPr>
          <p:nvPr>
            <p:ph type="body" sz="half" idx="23" hasCustomPrompt="1"/>
          </p:nvPr>
        </p:nvSpPr>
        <p:spPr>
          <a:xfrm>
            <a:off x="6324601" y="4486491"/>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9" name="Picture Placeholder 7"/>
          <p:cNvSpPr>
            <a:spLocks noGrp="1"/>
          </p:cNvSpPr>
          <p:nvPr>
            <p:ph type="pic" sz="quarter" idx="24" hasCustomPrompt="1"/>
          </p:nvPr>
        </p:nvSpPr>
        <p:spPr>
          <a:xfrm>
            <a:off x="8940768" y="2463800"/>
            <a:ext cx="2560320" cy="1524000"/>
          </a:xfrm>
          <a:prstGeom prst="rect">
            <a:avLst/>
          </a:prstGeom>
          <a:solidFill>
            <a:schemeClr val="accent4"/>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40" name="Group 39"/>
          <p:cNvGrpSpPr/>
          <p:nvPr userDrawn="1"/>
        </p:nvGrpSpPr>
        <p:grpSpPr>
          <a:xfrm>
            <a:off x="8949235" y="1915866"/>
            <a:ext cx="2540000" cy="537775"/>
            <a:chOff x="609600" y="1276350"/>
            <a:chExt cx="1905000" cy="403331"/>
          </a:xfrm>
        </p:grpSpPr>
        <p:sp>
          <p:nvSpPr>
            <p:cNvPr id="41" name="Rectangle 40"/>
            <p:cNvSpPr/>
            <p:nvPr userDrawn="1"/>
          </p:nvSpPr>
          <p:spPr>
            <a:xfrm>
              <a:off x="609600" y="1276350"/>
              <a:ext cx="1905000"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b="1" dirty="0">
                  <a:solidFill>
                    <a:srgbClr val="FFFFFF"/>
                  </a:solidFill>
                </a:rPr>
                <a:t>Title Goes Here</a:t>
              </a:r>
            </a:p>
          </p:txBody>
        </p:sp>
        <p:sp>
          <p:nvSpPr>
            <p:cNvPr id="42" name="Isosceles Triangle 41"/>
            <p:cNvSpPr/>
            <p:nvPr userDrawn="1"/>
          </p:nvSpPr>
          <p:spPr>
            <a:xfrm rot="10800000">
              <a:off x="1447801" y="1581150"/>
              <a:ext cx="228600" cy="9853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sp>
        <p:nvSpPr>
          <p:cNvPr id="43" name="Rectangle 42"/>
          <p:cNvSpPr/>
          <p:nvPr userDrawn="1"/>
        </p:nvSpPr>
        <p:spPr>
          <a:xfrm>
            <a:off x="8949235" y="3987800"/>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4" name="Text Placeholder 3"/>
          <p:cNvSpPr>
            <a:spLocks noGrp="1"/>
          </p:cNvSpPr>
          <p:nvPr>
            <p:ph type="body" sz="half" idx="25" hasCustomPrompt="1"/>
          </p:nvPr>
        </p:nvSpPr>
        <p:spPr>
          <a:xfrm>
            <a:off x="9076235" y="4089401"/>
            <a:ext cx="2286000" cy="390649"/>
          </a:xfrm>
          <a:prstGeom prst="rect">
            <a:avLst/>
          </a:prstGeom>
        </p:spPr>
        <p:txBody>
          <a:bodyPr wrap="square" lIns="0" tIns="0" rIns="0" bIns="0" anchor="ctr">
            <a:noAutofit/>
          </a:bodyPr>
          <a:lstStyle>
            <a:lvl1pPr marL="0" indent="0" algn="ctr">
              <a:buNone/>
              <a:defRPr sz="1600"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45" name="Text Placeholder 3"/>
          <p:cNvSpPr>
            <a:spLocks noGrp="1"/>
          </p:cNvSpPr>
          <p:nvPr>
            <p:ph type="body" sz="half" idx="26" hasCustomPrompt="1"/>
          </p:nvPr>
        </p:nvSpPr>
        <p:spPr>
          <a:xfrm>
            <a:off x="9076236" y="4486491"/>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8"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49"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60780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xEl>
                                              <p:pRg st="0" end="0"/>
                                            </p:txEl>
                                          </p:spTgt>
                                        </p:tgtEl>
                                        <p:attrNameLst>
                                          <p:attrName>style.visibility</p:attrName>
                                        </p:attrNameLst>
                                      </p:cBhvr>
                                      <p:to>
                                        <p:strVal val="visible"/>
                                      </p:to>
                                    </p:set>
                                    <p:animEffect transition="in" filter="fade">
                                      <p:cBhvr>
                                        <p:cTn id="11" dur="500"/>
                                        <p:tgtEl>
                                          <p:spTgt spid="49">
                                            <p:txEl>
                                              <p:pRg st="0" end="0"/>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up)">
                                      <p:cBhvr>
                                        <p:cTn id="27" dur="500"/>
                                        <p:tgtEl>
                                          <p:spTgt spid="15">
                                            <p:txEl>
                                              <p:pRg st="0" end="0"/>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Effect transition="in" filter="wipe(up)">
                                      <p:cBhvr>
                                        <p:cTn id="31" dur="500"/>
                                        <p:tgtEl>
                                          <p:spTgt spid="18">
                                            <p:txEl>
                                              <p:pRg st="0" end="0"/>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down)">
                                      <p:cBhvr>
                                        <p:cTn id="43" dur="500"/>
                                        <p:tgtEl>
                                          <p:spTgt spid="27"/>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28">
                                            <p:txEl>
                                              <p:pRg st="0" end="0"/>
                                            </p:txEl>
                                          </p:spTgt>
                                        </p:tgtEl>
                                        <p:attrNameLst>
                                          <p:attrName>style.visibility</p:attrName>
                                        </p:attrNameLst>
                                      </p:cBhvr>
                                      <p:to>
                                        <p:strVal val="visible"/>
                                      </p:to>
                                    </p:set>
                                    <p:animEffect transition="in" filter="wipe(up)">
                                      <p:cBhvr>
                                        <p:cTn id="47" dur="500"/>
                                        <p:tgtEl>
                                          <p:spTgt spid="28">
                                            <p:txEl>
                                              <p:pRg st="0" end="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31">
                                            <p:txEl>
                                              <p:pRg st="0" end="0"/>
                                            </p:txEl>
                                          </p:spTgt>
                                        </p:tgtEl>
                                        <p:attrNameLst>
                                          <p:attrName>style.visibility</p:attrName>
                                        </p:attrNameLst>
                                      </p:cBhvr>
                                      <p:to>
                                        <p:strVal val="visible"/>
                                      </p:to>
                                    </p:set>
                                    <p:animEffect transition="in" filter="wipe(up)">
                                      <p:cBhvr>
                                        <p:cTn id="51" dur="500"/>
                                        <p:tgtEl>
                                          <p:spTgt spid="31">
                                            <p:txEl>
                                              <p:pRg st="0" end="0"/>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up)">
                                      <p:cBhvr>
                                        <p:cTn id="55" dur="500"/>
                                        <p:tgtEl>
                                          <p:spTgt spid="33"/>
                                        </p:tgtEl>
                                      </p:cBhvr>
                                    </p:animEffect>
                                  </p:childTnLst>
                                </p:cTn>
                              </p:par>
                            </p:childTnLst>
                          </p:cTn>
                        </p:par>
                        <p:par>
                          <p:cTn id="56" fill="hold">
                            <p:stCondLst>
                              <p:cond delay="6500"/>
                            </p:stCondLst>
                            <p:childTnLst>
                              <p:par>
                                <p:cTn id="57" presetID="22" presetClass="entr" presetSubtype="4"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down)">
                                      <p:cBhvr>
                                        <p:cTn id="59" dur="500"/>
                                        <p:tgtEl>
                                          <p:spTgt spid="32"/>
                                        </p:tgtEl>
                                      </p:cBhvr>
                                    </p:animEffect>
                                  </p:childTnLst>
                                </p:cTn>
                              </p:par>
                            </p:childTnLst>
                          </p:cTn>
                        </p:par>
                        <p:par>
                          <p:cTn id="60" fill="hold">
                            <p:stCondLst>
                              <p:cond delay="7000"/>
                            </p:stCondLst>
                            <p:childTnLst>
                              <p:par>
                                <p:cTn id="61" presetID="22" presetClass="entr" presetSubtype="4" fill="hold" grpId="0" nodeType="after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down)">
                                      <p:cBhvr>
                                        <p:cTn id="63" dur="500"/>
                                        <p:tgtEl>
                                          <p:spTgt spid="36"/>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37">
                                            <p:txEl>
                                              <p:pRg st="0" end="0"/>
                                            </p:txEl>
                                          </p:spTgt>
                                        </p:tgtEl>
                                        <p:attrNameLst>
                                          <p:attrName>style.visibility</p:attrName>
                                        </p:attrNameLst>
                                      </p:cBhvr>
                                      <p:to>
                                        <p:strVal val="visible"/>
                                      </p:to>
                                    </p:set>
                                    <p:animEffect transition="in" filter="wipe(up)">
                                      <p:cBhvr>
                                        <p:cTn id="67" dur="500"/>
                                        <p:tgtEl>
                                          <p:spTgt spid="37">
                                            <p:txEl>
                                              <p:pRg st="0" end="0"/>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38">
                                            <p:txEl>
                                              <p:pRg st="0" end="0"/>
                                            </p:txEl>
                                          </p:spTgt>
                                        </p:tgtEl>
                                        <p:attrNameLst>
                                          <p:attrName>style.visibility</p:attrName>
                                        </p:attrNameLst>
                                      </p:cBhvr>
                                      <p:to>
                                        <p:strVal val="visible"/>
                                      </p:to>
                                    </p:set>
                                    <p:animEffect transition="in" filter="wipe(up)">
                                      <p:cBhvr>
                                        <p:cTn id="71" dur="500"/>
                                        <p:tgtEl>
                                          <p:spTgt spid="38">
                                            <p:txEl>
                                              <p:pRg st="0" end="0"/>
                                            </p:txEl>
                                          </p:spTgt>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wipe(up)">
                                      <p:cBhvr>
                                        <p:cTn id="75" dur="500"/>
                                        <p:tgtEl>
                                          <p:spTgt spid="40"/>
                                        </p:tgtEl>
                                      </p:cBhvr>
                                    </p:animEffect>
                                  </p:childTnLst>
                                </p:cTn>
                              </p:par>
                            </p:childTnLst>
                          </p:cTn>
                        </p:par>
                        <p:par>
                          <p:cTn id="76" fill="hold">
                            <p:stCondLst>
                              <p:cond delay="9000"/>
                            </p:stCondLst>
                            <p:childTnLst>
                              <p:par>
                                <p:cTn id="77" presetID="22" presetClass="entr" presetSubtype="4"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wipe(down)">
                                      <p:cBhvr>
                                        <p:cTn id="79" dur="500"/>
                                        <p:tgtEl>
                                          <p:spTgt spid="39"/>
                                        </p:tgtEl>
                                      </p:cBhvr>
                                    </p:animEffect>
                                  </p:childTnLst>
                                </p:cTn>
                              </p:par>
                            </p:childTnLst>
                          </p:cTn>
                        </p:par>
                        <p:par>
                          <p:cTn id="80" fill="hold">
                            <p:stCondLst>
                              <p:cond delay="9500"/>
                            </p:stCondLst>
                            <p:childTnLst>
                              <p:par>
                                <p:cTn id="81" presetID="22" presetClass="entr" presetSubtype="4" fill="hold" grpId="0" nodeType="after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wipe(down)">
                                      <p:cBhvr>
                                        <p:cTn id="83" dur="500"/>
                                        <p:tgtEl>
                                          <p:spTgt spid="43"/>
                                        </p:tgtEl>
                                      </p:cBhvr>
                                    </p:animEffect>
                                  </p:childTnLst>
                                </p:cTn>
                              </p:par>
                            </p:childTnLst>
                          </p:cTn>
                        </p:par>
                        <p:par>
                          <p:cTn id="84" fill="hold">
                            <p:stCondLst>
                              <p:cond delay="10000"/>
                            </p:stCondLst>
                            <p:childTnLst>
                              <p:par>
                                <p:cTn id="85" presetID="22" presetClass="entr" presetSubtype="1" fill="hold" grpId="0" nodeType="afterEffect">
                                  <p:stCondLst>
                                    <p:cond delay="0"/>
                                  </p:stCondLst>
                                  <p:childTnLst>
                                    <p:set>
                                      <p:cBhvr>
                                        <p:cTn id="86" dur="1" fill="hold">
                                          <p:stCondLst>
                                            <p:cond delay="0"/>
                                          </p:stCondLst>
                                        </p:cTn>
                                        <p:tgtEl>
                                          <p:spTgt spid="44">
                                            <p:txEl>
                                              <p:pRg st="0" end="0"/>
                                            </p:txEl>
                                          </p:spTgt>
                                        </p:tgtEl>
                                        <p:attrNameLst>
                                          <p:attrName>style.visibility</p:attrName>
                                        </p:attrNameLst>
                                      </p:cBhvr>
                                      <p:to>
                                        <p:strVal val="visible"/>
                                      </p:to>
                                    </p:set>
                                    <p:animEffect transition="in" filter="wipe(up)">
                                      <p:cBhvr>
                                        <p:cTn id="87" dur="500"/>
                                        <p:tgtEl>
                                          <p:spTgt spid="44">
                                            <p:txEl>
                                              <p:pRg st="0" end="0"/>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45">
                                            <p:txEl>
                                              <p:pRg st="0" end="0"/>
                                            </p:txEl>
                                          </p:spTgt>
                                        </p:tgtEl>
                                        <p:attrNameLst>
                                          <p:attrName>style.visibility</p:attrName>
                                        </p:attrNameLst>
                                      </p:cBhvr>
                                      <p:to>
                                        <p:strVal val="visible"/>
                                      </p:to>
                                    </p:set>
                                    <p:animEffect transition="in" filter="wipe(up)">
                                      <p:cBhvr>
                                        <p:cTn id="91"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animBg="1"/>
      <p:bldP spid="27"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5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Lst>
      </p:bldP>
      <p:bldP spid="32" grpId="0" animBg="1"/>
      <p:bldP spid="36" grpId="0" animBg="1"/>
      <p:bldP spid="37" grpId="0" build="p">
        <p:tmplLst>
          <p:tmpl lvl="1">
            <p:tnLst>
              <p:par>
                <p:cTn presetID="22" presetClass="entr" presetSubtype="1"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up)">
                      <p:cBhvr>
                        <p:cTn dur="500"/>
                        <p:tgtEl>
                          <p:spTgt spid="37"/>
                        </p:tgtEl>
                      </p:cBhvr>
                    </p:animEffect>
                  </p:childTnLst>
                </p:cTn>
              </p:par>
            </p:tnLst>
          </p:tmpl>
        </p:tmplLst>
      </p:bldP>
      <p:bldP spid="38" grpId="0" build="p">
        <p:tmplLst>
          <p:tmpl lvl="1">
            <p:tnLst>
              <p:par>
                <p:cTn presetID="22" presetClass="entr" presetSubtype="1"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up)">
                      <p:cBhvr>
                        <p:cTn dur="500"/>
                        <p:tgtEl>
                          <p:spTgt spid="38"/>
                        </p:tgtEl>
                      </p:cBhvr>
                    </p:animEffect>
                  </p:childTnLst>
                </p:cTn>
              </p:par>
            </p:tnLst>
          </p:tmpl>
        </p:tmplLst>
      </p:bldP>
      <p:bldP spid="39" grpId="0" animBg="1"/>
      <p:bldP spid="43" grpId="0" animBg="1"/>
      <p:bldP spid="44" grpId="0" build="p">
        <p:tmplLst>
          <p:tmpl lvl="1">
            <p:tnLst>
              <p:par>
                <p:cTn presetID="22" presetClass="entr" presetSubtype="1"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P spid="48" grpId="0"/>
      <p:bldP spid="49" grpId="0" build="p">
        <p:tmplLst>
          <p:tmpl lvl="1">
            <p:tnLst>
              <p:par>
                <p:cTn presetID="10" presetClass="entr" presetSubtype="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5_Pic4">
    <p:spTree>
      <p:nvGrpSpPr>
        <p:cNvPr id="1" name=""/>
        <p:cNvGrpSpPr/>
        <p:nvPr/>
      </p:nvGrpSpPr>
      <p:grpSpPr>
        <a:xfrm>
          <a:off x="0" y="0"/>
          <a:ext cx="0" cy="0"/>
          <a:chOff x="0" y="0"/>
          <a:chExt cx="0" cy="0"/>
        </a:xfrm>
      </p:grpSpPr>
      <p:sp>
        <p:nvSpPr>
          <p:cNvPr id="42" name="Title 1"/>
          <p:cNvSpPr>
            <a:spLocks noGrp="1"/>
          </p:cNvSpPr>
          <p:nvPr>
            <p:ph type="title" hasCustomPrompt="1"/>
          </p:nvPr>
        </p:nvSpPr>
        <p:spPr>
          <a:xfrm>
            <a:off x="2336800" y="516467"/>
            <a:ext cx="7518400" cy="471365"/>
          </a:xfrm>
          <a:prstGeom prst="rect">
            <a:avLst/>
          </a:prstGeom>
        </p:spPr>
        <p:txBody>
          <a:bodyPr wrap="none" lIns="0" tIns="0" rIns="0" bIns="0" anchor="ctr">
            <a:noAutofit/>
          </a:bodyPr>
          <a:lstStyle>
            <a:lvl1pPr algn="ctr">
              <a:defRPr sz="2667" b="1" baseline="0">
                <a:solidFill>
                  <a:schemeClr val="tx1">
                    <a:lumMod val="50000"/>
                    <a:lumOff val="50000"/>
                  </a:schemeClr>
                </a:solidFill>
              </a:defRPr>
            </a:lvl1pPr>
          </a:lstStyle>
          <a:p>
            <a:r>
              <a:rPr lang="en-US" dirty="0"/>
              <a:t>Click To Edit Master Title Style</a:t>
            </a:r>
          </a:p>
        </p:txBody>
      </p:sp>
      <p:sp>
        <p:nvSpPr>
          <p:cNvPr id="43" name="Text Placeholder 3"/>
          <p:cNvSpPr>
            <a:spLocks noGrp="1"/>
          </p:cNvSpPr>
          <p:nvPr>
            <p:ph type="body" sz="half" idx="2" hasCustomPrompt="1"/>
          </p:nvPr>
        </p:nvSpPr>
        <p:spPr>
          <a:xfrm>
            <a:off x="3352800" y="985788"/>
            <a:ext cx="5486400" cy="267661"/>
          </a:xfrm>
          <a:prstGeom prst="rect">
            <a:avLst/>
          </a:prstGeom>
        </p:spPr>
        <p:txBody>
          <a:bodyPr wrap="none" lIns="0" tIns="0" rIns="0" bIns="0" anchor="ctr">
            <a:noAutofit/>
          </a:bodyPr>
          <a:lstStyle>
            <a:lvl1pPr marL="0" indent="0" algn="ctr">
              <a:buNone/>
              <a:defRPr sz="14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
        <p:nvSpPr>
          <p:cNvPr id="19" name="Rounded Rectangle 18"/>
          <p:cNvSpPr/>
          <p:nvPr userDrawn="1"/>
        </p:nvSpPr>
        <p:spPr>
          <a:xfrm>
            <a:off x="863600" y="1477051"/>
            <a:ext cx="10464800" cy="2155149"/>
          </a:xfrm>
          <a:prstGeom prst="roundRect">
            <a:avLst>
              <a:gd name="adj" fmla="val 760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Picture Placeholder 7"/>
          <p:cNvSpPr>
            <a:spLocks noGrp="1"/>
          </p:cNvSpPr>
          <p:nvPr>
            <p:ph type="pic" sz="quarter" idx="10" hasCustomPrompt="1"/>
          </p:nvPr>
        </p:nvSpPr>
        <p:spPr>
          <a:xfrm>
            <a:off x="1219200" y="1741825"/>
            <a:ext cx="2235200" cy="1625600"/>
          </a:xfrm>
          <a:prstGeom prst="roundRect">
            <a:avLst>
              <a:gd name="adj" fmla="val 6630"/>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24" name="Text Placeholder 3"/>
          <p:cNvSpPr>
            <a:spLocks noGrp="1"/>
          </p:cNvSpPr>
          <p:nvPr>
            <p:ph type="body" sz="half" idx="16" hasCustomPrompt="1"/>
          </p:nvPr>
        </p:nvSpPr>
        <p:spPr>
          <a:xfrm>
            <a:off x="3657600" y="1791500"/>
            <a:ext cx="7315200" cy="390649"/>
          </a:xfrm>
          <a:prstGeom prst="rect">
            <a:avLst/>
          </a:prstGeom>
        </p:spPr>
        <p:txBody>
          <a:bodyPr wrap="squar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5" name="Text Placeholder 3"/>
          <p:cNvSpPr>
            <a:spLocks noGrp="1"/>
          </p:cNvSpPr>
          <p:nvPr>
            <p:ph type="body" sz="half" idx="17" hasCustomPrompt="1"/>
          </p:nvPr>
        </p:nvSpPr>
        <p:spPr>
          <a:xfrm>
            <a:off x="3657600" y="2188589"/>
            <a:ext cx="7315200" cy="1178836"/>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6" name="Rounded Rectangle 25"/>
          <p:cNvSpPr/>
          <p:nvPr userDrawn="1"/>
        </p:nvSpPr>
        <p:spPr>
          <a:xfrm>
            <a:off x="863600" y="3732734"/>
            <a:ext cx="10464800" cy="2675981"/>
          </a:xfrm>
          <a:prstGeom prst="roundRect">
            <a:avLst>
              <a:gd name="adj" fmla="val 7608"/>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7" name="Picture Placeholder 7"/>
          <p:cNvSpPr>
            <a:spLocks noGrp="1"/>
          </p:cNvSpPr>
          <p:nvPr>
            <p:ph type="pic" sz="quarter" idx="18" hasCustomPrompt="1"/>
          </p:nvPr>
        </p:nvSpPr>
        <p:spPr>
          <a:xfrm>
            <a:off x="1219200" y="3923100"/>
            <a:ext cx="3048000" cy="1828800"/>
          </a:xfrm>
          <a:prstGeom prst="roundRect">
            <a:avLst>
              <a:gd name="adj" fmla="val 6630"/>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29" name="Text Placeholder 3"/>
          <p:cNvSpPr>
            <a:spLocks noGrp="1"/>
          </p:cNvSpPr>
          <p:nvPr>
            <p:ph type="body" sz="half" idx="19" hasCustomPrompt="1"/>
          </p:nvPr>
        </p:nvSpPr>
        <p:spPr>
          <a:xfrm>
            <a:off x="1225085" y="5803234"/>
            <a:ext cx="3042116" cy="390649"/>
          </a:xfrm>
          <a:prstGeom prst="rect">
            <a:avLst/>
          </a:prstGeom>
        </p:spPr>
        <p:txBody>
          <a:bodyPr wrap="square" lIns="0" tIns="0" rIns="0" bIns="0" anchor="ctr">
            <a:noAutofit/>
          </a:bodyPr>
          <a:lstStyle>
            <a:lvl1pPr marL="0" indent="0" algn="ctr">
              <a:buNone/>
              <a:defRPr sz="1867"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4" name="Picture Placeholder 7"/>
          <p:cNvSpPr>
            <a:spLocks noGrp="1"/>
          </p:cNvSpPr>
          <p:nvPr>
            <p:ph type="pic" sz="quarter" idx="20" hasCustomPrompt="1"/>
          </p:nvPr>
        </p:nvSpPr>
        <p:spPr>
          <a:xfrm>
            <a:off x="4635100" y="3923100"/>
            <a:ext cx="3048000" cy="1828800"/>
          </a:xfrm>
          <a:prstGeom prst="roundRect">
            <a:avLst>
              <a:gd name="adj" fmla="val 6630"/>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35" name="Text Placeholder 3"/>
          <p:cNvSpPr>
            <a:spLocks noGrp="1"/>
          </p:cNvSpPr>
          <p:nvPr>
            <p:ph type="body" sz="half" idx="21" hasCustomPrompt="1"/>
          </p:nvPr>
        </p:nvSpPr>
        <p:spPr>
          <a:xfrm>
            <a:off x="4640985" y="5803234"/>
            <a:ext cx="3042116" cy="390649"/>
          </a:xfrm>
          <a:prstGeom prst="rect">
            <a:avLst/>
          </a:prstGeom>
        </p:spPr>
        <p:txBody>
          <a:bodyPr wrap="square" lIns="0" tIns="0" rIns="0" bIns="0" anchor="ctr">
            <a:noAutofit/>
          </a:bodyPr>
          <a:lstStyle>
            <a:lvl1pPr marL="0" indent="0" algn="ctr">
              <a:buNone/>
              <a:defRPr sz="1867"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6" name="Picture Placeholder 7"/>
          <p:cNvSpPr>
            <a:spLocks noGrp="1"/>
          </p:cNvSpPr>
          <p:nvPr>
            <p:ph type="pic" sz="quarter" idx="22" hasCustomPrompt="1"/>
          </p:nvPr>
        </p:nvSpPr>
        <p:spPr>
          <a:xfrm>
            <a:off x="7924800" y="3923100"/>
            <a:ext cx="3048000" cy="1828800"/>
          </a:xfrm>
          <a:prstGeom prst="roundRect">
            <a:avLst>
              <a:gd name="adj" fmla="val 6630"/>
            </a:avLst>
          </a:prstGeom>
          <a:solidFill>
            <a:schemeClr val="tx1">
              <a:lumMod val="10000"/>
              <a:lumOff val="9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37" name="Text Placeholder 3"/>
          <p:cNvSpPr>
            <a:spLocks noGrp="1"/>
          </p:cNvSpPr>
          <p:nvPr>
            <p:ph type="body" sz="half" idx="23" hasCustomPrompt="1"/>
          </p:nvPr>
        </p:nvSpPr>
        <p:spPr>
          <a:xfrm>
            <a:off x="7930685" y="5803234"/>
            <a:ext cx="3042116" cy="390649"/>
          </a:xfrm>
          <a:prstGeom prst="rect">
            <a:avLst/>
          </a:prstGeom>
        </p:spPr>
        <p:txBody>
          <a:bodyPr wrap="square" lIns="0" tIns="0" rIns="0" bIns="0" anchor="ctr">
            <a:noAutofit/>
          </a:bodyPr>
          <a:lstStyle>
            <a:lvl1pPr marL="0" indent="0" algn="ctr">
              <a:buNone/>
              <a:defRPr sz="1867"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2933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3">
                                            <p:txEl>
                                              <p:pRg st="0" end="0"/>
                                            </p:txEl>
                                          </p:spTgt>
                                        </p:tgtEl>
                                        <p:attrNameLst>
                                          <p:attrName>style.visibility</p:attrName>
                                        </p:attrNameLst>
                                      </p:cBhvr>
                                      <p:to>
                                        <p:strVal val="visible"/>
                                      </p:to>
                                    </p:set>
                                    <p:animEffect transition="in" filter="fade">
                                      <p:cBhvr>
                                        <p:cTn id="11" dur="500"/>
                                        <p:tgtEl>
                                          <p:spTgt spid="43">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animEffect transition="in" filter="wipe(left)">
                                      <p:cBhvr>
                                        <p:cTn id="23" dur="500"/>
                                        <p:tgtEl>
                                          <p:spTgt spid="24">
                                            <p:txEl>
                                              <p:pRg st="0" end="0"/>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left)">
                                      <p:cBhvr>
                                        <p:cTn id="27" dur="500"/>
                                        <p:tgtEl>
                                          <p:spTgt spid="25">
                                            <p:txEl>
                                              <p:pRg st="0" end="0"/>
                                            </p:tx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29">
                                            <p:txEl>
                                              <p:pRg st="0" end="0"/>
                                            </p:txEl>
                                          </p:spTgt>
                                        </p:tgtEl>
                                        <p:attrNameLst>
                                          <p:attrName>style.visibility</p:attrName>
                                        </p:attrNameLst>
                                      </p:cBhvr>
                                      <p:to>
                                        <p:strVal val="visible"/>
                                      </p:to>
                                    </p:set>
                                    <p:animEffect transition="in" filter="wipe(down)">
                                      <p:cBhvr>
                                        <p:cTn id="39" dur="500"/>
                                        <p:tgtEl>
                                          <p:spTgt spid="29">
                                            <p:txEl>
                                              <p:pRg st="0" end="0"/>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down)">
                                      <p:cBhvr>
                                        <p:cTn id="43" dur="500"/>
                                        <p:tgtEl>
                                          <p:spTgt spid="34"/>
                                        </p:tgtEl>
                                      </p:cBhvr>
                                    </p:animEffect>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35">
                                            <p:txEl>
                                              <p:pRg st="0" end="0"/>
                                            </p:txEl>
                                          </p:spTgt>
                                        </p:tgtEl>
                                        <p:attrNameLst>
                                          <p:attrName>style.visibility</p:attrName>
                                        </p:attrNameLst>
                                      </p:cBhvr>
                                      <p:to>
                                        <p:strVal val="visible"/>
                                      </p:to>
                                    </p:set>
                                    <p:animEffect transition="in" filter="wipe(down)">
                                      <p:cBhvr>
                                        <p:cTn id="47" dur="500"/>
                                        <p:tgtEl>
                                          <p:spTgt spid="35">
                                            <p:txEl>
                                              <p:pRg st="0" end="0"/>
                                            </p:txEl>
                                          </p:spTgt>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down)">
                                      <p:cBhvr>
                                        <p:cTn id="51" dur="500"/>
                                        <p:tgtEl>
                                          <p:spTgt spid="36"/>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37">
                                            <p:txEl>
                                              <p:pRg st="0" end="0"/>
                                            </p:txEl>
                                          </p:spTgt>
                                        </p:tgtEl>
                                        <p:attrNameLst>
                                          <p:attrName>style.visibility</p:attrName>
                                        </p:attrNameLst>
                                      </p:cBhvr>
                                      <p:to>
                                        <p:strVal val="visible"/>
                                      </p:to>
                                    </p:set>
                                    <p:animEffect transition="in" filter="wipe(down)">
                                      <p:cBhvr>
                                        <p:cTn id="55"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19" grpId="0" animBg="1"/>
      <p:bldP spid="23" grpId="0" animBg="1"/>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animBg="1"/>
      <p:bldP spid="29" grpId="0" build="p">
        <p:tmplLst>
          <p:tmpl lvl="1">
            <p:tnLst>
              <p:par>
                <p:cTn presetID="2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4" grpId="0" animBg="1"/>
      <p:bldP spid="35" grpId="0" build="p">
        <p:tmplLst>
          <p:tmpl lvl="1">
            <p:tnLst>
              <p:par>
                <p:cTn presetID="22" presetClass="entr" presetSubtype="4"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down)">
                      <p:cBhvr>
                        <p:cTn dur="500"/>
                        <p:tgtEl>
                          <p:spTgt spid="35"/>
                        </p:tgtEl>
                      </p:cBhvr>
                    </p:animEffect>
                  </p:childTnLst>
                </p:cTn>
              </p:par>
            </p:tnLst>
          </p:tmpl>
        </p:tmplLst>
      </p:bldP>
      <p:bldP spid="36" grpId="0" animBg="1"/>
      <p:bldP spid="37" grpId="0" build="p">
        <p:tmplLst>
          <p:tmpl lvl="1">
            <p:tnLst>
              <p:par>
                <p:cTn presetID="22" presetClass="entr" presetSubtype="4"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down)">
                      <p:cBhvr>
                        <p:cTn dur="500"/>
                        <p:tgtEl>
                          <p:spTgt spid="37"/>
                        </p:tgtEl>
                      </p:cBhvr>
                    </p:animEffect>
                  </p:childTnLst>
                </p:cTn>
              </p:par>
            </p:tnLst>
          </p:tmpl>
        </p:tmplLst>
      </p:bldP>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Pic05">
    <p:spTree>
      <p:nvGrpSpPr>
        <p:cNvPr id="1" name=""/>
        <p:cNvGrpSpPr/>
        <p:nvPr/>
      </p:nvGrpSpPr>
      <p:grpSpPr>
        <a:xfrm>
          <a:off x="0" y="0"/>
          <a:ext cx="0" cy="0"/>
          <a:chOff x="0" y="0"/>
          <a:chExt cx="0" cy="0"/>
        </a:xfrm>
      </p:grpSpPr>
      <p:sp>
        <p:nvSpPr>
          <p:cNvPr id="20" name="Picture Placeholder 7"/>
          <p:cNvSpPr>
            <a:spLocks noGrp="1"/>
          </p:cNvSpPr>
          <p:nvPr>
            <p:ph type="pic" sz="quarter" idx="15" hasCustomPrompt="1"/>
          </p:nvPr>
        </p:nvSpPr>
        <p:spPr>
          <a:xfrm>
            <a:off x="0" y="1337123"/>
            <a:ext cx="12170443" cy="3717476"/>
          </a:xfrm>
          <a:prstGeom prst="rect">
            <a:avLst/>
          </a:prstGeom>
          <a:solidFill>
            <a:schemeClr val="tx2">
              <a:lumMod val="10000"/>
              <a:lumOff val="90000"/>
            </a:schemeClr>
          </a:solidFill>
          <a:ln>
            <a:noFill/>
          </a:ln>
        </p:spPr>
        <p:txBody>
          <a:bodyPr bIns="274320" anchor="b"/>
          <a:lstStyle>
            <a:lvl1pPr algn="ctr">
              <a:buNone/>
              <a:defRPr sz="1600">
                <a:solidFill>
                  <a:schemeClr val="tx1">
                    <a:lumMod val="50000"/>
                    <a:lumOff val="50000"/>
                  </a:schemeClr>
                </a:solidFill>
              </a:defRPr>
            </a:lvl1pPr>
          </a:lstStyle>
          <a:p>
            <a:r>
              <a:rPr lang="en-US" dirty="0"/>
              <a:t>Click Icon To Add Image</a:t>
            </a:r>
          </a:p>
        </p:txBody>
      </p:sp>
      <p:sp>
        <p:nvSpPr>
          <p:cNvPr id="9"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0"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33229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par>
                          <p:cTn id="12" fill="hold">
                            <p:stCondLst>
                              <p:cond delay="1000"/>
                            </p:stCondLst>
                            <p:childTnLst>
                              <p:par>
                                <p:cTn id="13" presetID="2" presetClass="entr" presetSubtype="4" accel="50000" decel="5000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9" grpId="0"/>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2_Pic05">
    <p:spTree>
      <p:nvGrpSpPr>
        <p:cNvPr id="1" name=""/>
        <p:cNvGrpSpPr/>
        <p:nvPr/>
      </p:nvGrpSpPr>
      <p:grpSpPr>
        <a:xfrm>
          <a:off x="0" y="0"/>
          <a:ext cx="0" cy="0"/>
          <a:chOff x="0" y="0"/>
          <a:chExt cx="0" cy="0"/>
        </a:xfrm>
      </p:grpSpPr>
      <p:sp>
        <p:nvSpPr>
          <p:cNvPr id="20" name="Picture Placeholder 7"/>
          <p:cNvSpPr>
            <a:spLocks noGrp="1"/>
          </p:cNvSpPr>
          <p:nvPr>
            <p:ph type="pic" sz="quarter" idx="15" hasCustomPrompt="1"/>
          </p:nvPr>
        </p:nvSpPr>
        <p:spPr>
          <a:xfrm>
            <a:off x="0" y="1337124"/>
            <a:ext cx="12192000" cy="3006277"/>
          </a:xfrm>
          <a:prstGeom prst="rect">
            <a:avLst/>
          </a:prstGeom>
          <a:solidFill>
            <a:schemeClr val="tx2">
              <a:lumMod val="10000"/>
              <a:lumOff val="90000"/>
            </a:schemeClr>
          </a:solidFill>
          <a:ln>
            <a:noFill/>
          </a:ln>
        </p:spPr>
        <p:txBody>
          <a:bodyPr bIns="274320" anchor="b"/>
          <a:lstStyle>
            <a:lvl1pPr algn="ctr">
              <a:buNone/>
              <a:defRPr sz="1600">
                <a:solidFill>
                  <a:schemeClr val="tx1">
                    <a:lumMod val="50000"/>
                    <a:lumOff val="50000"/>
                  </a:schemeClr>
                </a:solidFill>
              </a:defRPr>
            </a:lvl1pPr>
          </a:lstStyle>
          <a:p>
            <a:r>
              <a:rPr lang="en-US" dirty="0"/>
              <a:t>Click Icon To Add Image</a:t>
            </a:r>
          </a:p>
        </p:txBody>
      </p:sp>
      <p:sp>
        <p:nvSpPr>
          <p:cNvPr id="7" name="Picture Placeholder 7"/>
          <p:cNvSpPr>
            <a:spLocks noGrp="1"/>
          </p:cNvSpPr>
          <p:nvPr>
            <p:ph type="pic" sz="quarter" idx="10" hasCustomPrompt="1"/>
          </p:nvPr>
        </p:nvSpPr>
        <p:spPr>
          <a:xfrm>
            <a:off x="0" y="4038601"/>
            <a:ext cx="3048000" cy="1828799"/>
          </a:xfrm>
          <a:prstGeom prst="rect">
            <a:avLst/>
          </a:prstGeom>
          <a:solidFill>
            <a:schemeClr val="accent1">
              <a:lumMod val="40000"/>
              <a:lumOff val="6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22" name="Picture Placeholder 7"/>
          <p:cNvSpPr>
            <a:spLocks noGrp="1"/>
          </p:cNvSpPr>
          <p:nvPr>
            <p:ph type="pic" sz="quarter" idx="16" hasCustomPrompt="1"/>
          </p:nvPr>
        </p:nvSpPr>
        <p:spPr>
          <a:xfrm>
            <a:off x="3048000" y="4038601"/>
            <a:ext cx="3048000" cy="1828799"/>
          </a:xfrm>
          <a:prstGeom prst="rect">
            <a:avLst/>
          </a:prstGeom>
          <a:solidFill>
            <a:schemeClr val="accent2">
              <a:lumMod val="40000"/>
              <a:lumOff val="6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23" name="Picture Placeholder 7"/>
          <p:cNvSpPr>
            <a:spLocks noGrp="1"/>
          </p:cNvSpPr>
          <p:nvPr>
            <p:ph type="pic" sz="quarter" idx="17" hasCustomPrompt="1"/>
          </p:nvPr>
        </p:nvSpPr>
        <p:spPr>
          <a:xfrm>
            <a:off x="6096000" y="4038601"/>
            <a:ext cx="3048000" cy="1828799"/>
          </a:xfrm>
          <a:prstGeom prst="rect">
            <a:avLst/>
          </a:prstGeom>
          <a:solidFill>
            <a:schemeClr val="accent3">
              <a:lumMod val="40000"/>
              <a:lumOff val="6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24" name="Picture Placeholder 7"/>
          <p:cNvSpPr>
            <a:spLocks noGrp="1"/>
          </p:cNvSpPr>
          <p:nvPr>
            <p:ph type="pic" sz="quarter" idx="18" hasCustomPrompt="1"/>
          </p:nvPr>
        </p:nvSpPr>
        <p:spPr>
          <a:xfrm>
            <a:off x="9144000" y="4038601"/>
            <a:ext cx="3048000" cy="1828799"/>
          </a:xfrm>
          <a:prstGeom prst="rect">
            <a:avLst/>
          </a:prstGeom>
          <a:solidFill>
            <a:schemeClr val="accent4">
              <a:lumMod val="40000"/>
              <a:lumOff val="60000"/>
            </a:schemeClr>
          </a:solidFill>
          <a:ln w="19050">
            <a:noFill/>
          </a:ln>
        </p:spPr>
        <p:txBody>
          <a:bodyPr tIns="0" bIns="182880" anchor="b"/>
          <a:lstStyle>
            <a:lvl1pPr algn="ctr">
              <a:buNone/>
              <a:defRPr sz="1400" baseline="0">
                <a:solidFill>
                  <a:schemeClr val="tx1">
                    <a:lumMod val="50000"/>
                    <a:lumOff val="50000"/>
                  </a:schemeClr>
                </a:solidFill>
              </a:defRPr>
            </a:lvl1pPr>
          </a:lstStyle>
          <a:p>
            <a:r>
              <a:rPr lang="en-US" dirty="0"/>
              <a:t>Click Icon To Add Image</a:t>
            </a:r>
          </a:p>
        </p:txBody>
      </p:sp>
      <p:sp>
        <p:nvSpPr>
          <p:cNvPr id="1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72122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2" presetClass="entr" presetSubtype="4" accel="50000" decel="5000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par>
                          <p:cTn id="21" fill="hold">
                            <p:stCondLst>
                              <p:cond delay="2000"/>
                            </p:stCondLst>
                            <p:childTnLst>
                              <p:par>
                                <p:cTn id="22" presetID="2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par>
                          <p:cTn id="29" fill="hold">
                            <p:stCondLst>
                              <p:cond delay="3000"/>
                            </p:stCondLst>
                            <p:childTnLst>
                              <p:par>
                                <p:cTn id="30" presetID="22" presetClass="entr" presetSubtype="4"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 grpId="0" animBg="1"/>
      <p:bldP spid="22" grpId="0" animBg="1"/>
      <p:bldP spid="23" grpId="0" animBg="1"/>
      <p:bldP spid="24" grpId="0" animBg="1"/>
      <p:bldP spid="13" grpId="0"/>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Pic08_02">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1" y="3"/>
            <a:ext cx="12191999" cy="4888376"/>
          </a:xfrm>
          <a:prstGeom prst="rect">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00140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3_Pic02">
    <p:spTree>
      <p:nvGrpSpPr>
        <p:cNvPr id="1" name=""/>
        <p:cNvGrpSpPr/>
        <p:nvPr/>
      </p:nvGrpSpPr>
      <p:grpSpPr>
        <a:xfrm>
          <a:off x="0" y="0"/>
          <a:ext cx="0" cy="0"/>
          <a:chOff x="0" y="0"/>
          <a:chExt cx="0" cy="0"/>
        </a:xfrm>
      </p:grpSpPr>
      <p:grpSp>
        <p:nvGrpSpPr>
          <p:cNvPr id="2" name="Group 18"/>
          <p:cNvGrpSpPr/>
          <p:nvPr userDrawn="1"/>
        </p:nvGrpSpPr>
        <p:grpSpPr>
          <a:xfrm>
            <a:off x="0" y="1483000"/>
            <a:ext cx="2438400" cy="2243000"/>
            <a:chOff x="4750079" y="1706835"/>
            <a:chExt cx="1785974" cy="1044090"/>
          </a:xfrm>
        </p:grpSpPr>
        <p:sp>
          <p:nvSpPr>
            <p:cNvPr id="20" name="Rectangle 19"/>
            <p:cNvSpPr/>
            <p:nvPr/>
          </p:nvSpPr>
          <p:spPr>
            <a:xfrm>
              <a:off x="4750079" y="1747885"/>
              <a:ext cx="1785974" cy="100304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1" name="Rectangle 20"/>
            <p:cNvSpPr/>
            <p:nvPr/>
          </p:nvSpPr>
          <p:spPr>
            <a:xfrm>
              <a:off x="4750079" y="1706835"/>
              <a:ext cx="1785974" cy="1003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grpSp>
        <p:nvGrpSpPr>
          <p:cNvPr id="3" name="Group 22"/>
          <p:cNvGrpSpPr/>
          <p:nvPr userDrawn="1"/>
        </p:nvGrpSpPr>
        <p:grpSpPr>
          <a:xfrm>
            <a:off x="4876800" y="1483000"/>
            <a:ext cx="2438400" cy="2243000"/>
            <a:chOff x="4750079" y="1706835"/>
            <a:chExt cx="1785974" cy="1044090"/>
          </a:xfrm>
        </p:grpSpPr>
        <p:sp>
          <p:nvSpPr>
            <p:cNvPr id="24" name="Rectangle 23"/>
            <p:cNvSpPr/>
            <p:nvPr/>
          </p:nvSpPr>
          <p:spPr>
            <a:xfrm>
              <a:off x="4750079" y="1747885"/>
              <a:ext cx="1785974" cy="100304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5" name="Rectangle 24"/>
            <p:cNvSpPr/>
            <p:nvPr/>
          </p:nvSpPr>
          <p:spPr>
            <a:xfrm>
              <a:off x="4750079" y="1706835"/>
              <a:ext cx="1785974" cy="1003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grpSp>
        <p:nvGrpSpPr>
          <p:cNvPr id="4" name="Group 22"/>
          <p:cNvGrpSpPr/>
          <p:nvPr userDrawn="1"/>
        </p:nvGrpSpPr>
        <p:grpSpPr>
          <a:xfrm>
            <a:off x="9753600" y="1483000"/>
            <a:ext cx="2438400" cy="2243000"/>
            <a:chOff x="4750079" y="1706835"/>
            <a:chExt cx="1785974" cy="1044090"/>
          </a:xfrm>
        </p:grpSpPr>
        <p:sp>
          <p:nvSpPr>
            <p:cNvPr id="43" name="Rectangle 42"/>
            <p:cNvSpPr/>
            <p:nvPr/>
          </p:nvSpPr>
          <p:spPr>
            <a:xfrm>
              <a:off x="4750079" y="1747885"/>
              <a:ext cx="1785974" cy="10030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4" name="Rectangle 43"/>
            <p:cNvSpPr/>
            <p:nvPr/>
          </p:nvSpPr>
          <p:spPr>
            <a:xfrm>
              <a:off x="4750079" y="1706835"/>
              <a:ext cx="1785974" cy="10030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grpSp>
        <p:nvGrpSpPr>
          <p:cNvPr id="5" name="Group 22"/>
          <p:cNvGrpSpPr/>
          <p:nvPr userDrawn="1"/>
        </p:nvGrpSpPr>
        <p:grpSpPr>
          <a:xfrm>
            <a:off x="7315200" y="3726000"/>
            <a:ext cx="2438400" cy="2243000"/>
            <a:chOff x="4750079" y="1706835"/>
            <a:chExt cx="1785974" cy="1044090"/>
          </a:xfrm>
        </p:grpSpPr>
        <p:sp>
          <p:nvSpPr>
            <p:cNvPr id="68" name="Rectangle 67"/>
            <p:cNvSpPr/>
            <p:nvPr/>
          </p:nvSpPr>
          <p:spPr>
            <a:xfrm>
              <a:off x="4750079" y="1747885"/>
              <a:ext cx="1785974" cy="100304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9" name="Rectangle 68"/>
            <p:cNvSpPr/>
            <p:nvPr/>
          </p:nvSpPr>
          <p:spPr>
            <a:xfrm>
              <a:off x="4750079" y="1706835"/>
              <a:ext cx="1785974" cy="1003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grpSp>
        <p:nvGrpSpPr>
          <p:cNvPr id="6" name="Group 22"/>
          <p:cNvGrpSpPr/>
          <p:nvPr userDrawn="1"/>
        </p:nvGrpSpPr>
        <p:grpSpPr>
          <a:xfrm>
            <a:off x="2438400" y="3726000"/>
            <a:ext cx="2438400" cy="2243000"/>
            <a:chOff x="4750079" y="1706835"/>
            <a:chExt cx="1785974" cy="1044090"/>
          </a:xfrm>
        </p:grpSpPr>
        <p:sp>
          <p:nvSpPr>
            <p:cNvPr id="66" name="Rectangle 65"/>
            <p:cNvSpPr/>
            <p:nvPr/>
          </p:nvSpPr>
          <p:spPr>
            <a:xfrm>
              <a:off x="4750079" y="1747885"/>
              <a:ext cx="1785974" cy="100304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7" name="Rectangle 66"/>
            <p:cNvSpPr/>
            <p:nvPr/>
          </p:nvSpPr>
          <p:spPr>
            <a:xfrm>
              <a:off x="4750079" y="1706835"/>
              <a:ext cx="1785974" cy="1003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sp>
        <p:nvSpPr>
          <p:cNvPr id="74" name="Picture Placeholder 7"/>
          <p:cNvSpPr>
            <a:spLocks noGrp="1"/>
          </p:cNvSpPr>
          <p:nvPr>
            <p:ph type="pic" sz="quarter" idx="16" hasCustomPrompt="1"/>
          </p:nvPr>
        </p:nvSpPr>
        <p:spPr>
          <a:xfrm>
            <a:off x="2438400" y="1483000"/>
            <a:ext cx="2438400" cy="2243000"/>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75" name="Picture Placeholder 7"/>
          <p:cNvSpPr>
            <a:spLocks noGrp="1"/>
          </p:cNvSpPr>
          <p:nvPr>
            <p:ph type="pic" sz="quarter" idx="17" hasCustomPrompt="1"/>
          </p:nvPr>
        </p:nvSpPr>
        <p:spPr>
          <a:xfrm>
            <a:off x="7315200" y="1483000"/>
            <a:ext cx="2438400" cy="2243000"/>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76" name="Picture Placeholder 7"/>
          <p:cNvSpPr>
            <a:spLocks noGrp="1"/>
          </p:cNvSpPr>
          <p:nvPr>
            <p:ph type="pic" sz="quarter" idx="18" hasCustomPrompt="1"/>
          </p:nvPr>
        </p:nvSpPr>
        <p:spPr>
          <a:xfrm>
            <a:off x="0" y="3726000"/>
            <a:ext cx="2438400" cy="2243000"/>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77" name="Picture Placeholder 7"/>
          <p:cNvSpPr>
            <a:spLocks noGrp="1"/>
          </p:cNvSpPr>
          <p:nvPr>
            <p:ph type="pic" sz="quarter" idx="19" hasCustomPrompt="1"/>
          </p:nvPr>
        </p:nvSpPr>
        <p:spPr>
          <a:xfrm>
            <a:off x="4876800" y="3726000"/>
            <a:ext cx="2438400" cy="2243000"/>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78" name="Picture Placeholder 7"/>
          <p:cNvSpPr>
            <a:spLocks noGrp="1"/>
          </p:cNvSpPr>
          <p:nvPr>
            <p:ph type="pic" sz="quarter" idx="20" hasCustomPrompt="1"/>
          </p:nvPr>
        </p:nvSpPr>
        <p:spPr>
          <a:xfrm>
            <a:off x="9732043" y="3726000"/>
            <a:ext cx="2438400" cy="2243000"/>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79" name="Text Placeholder 3"/>
          <p:cNvSpPr>
            <a:spLocks noGrp="1"/>
          </p:cNvSpPr>
          <p:nvPr>
            <p:ph type="body" sz="half" idx="21"/>
          </p:nvPr>
        </p:nvSpPr>
        <p:spPr>
          <a:xfrm>
            <a:off x="158755" y="2104481"/>
            <a:ext cx="2084508" cy="1278776"/>
          </a:xfrm>
          <a:prstGeom prst="rect">
            <a:avLst/>
          </a:prstGeom>
        </p:spPr>
        <p:txBody>
          <a:bodyPr wrap="non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0" name="Text Placeholder 3"/>
          <p:cNvSpPr>
            <a:spLocks noGrp="1"/>
          </p:cNvSpPr>
          <p:nvPr>
            <p:ph type="body" sz="half" idx="22"/>
          </p:nvPr>
        </p:nvSpPr>
        <p:spPr>
          <a:xfrm>
            <a:off x="151729" y="1804479"/>
            <a:ext cx="2090344" cy="257040"/>
          </a:xfrm>
          <a:prstGeom prst="rect">
            <a:avLst/>
          </a:prstGeom>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1" name="Text Placeholder 3"/>
          <p:cNvSpPr>
            <a:spLocks noGrp="1"/>
          </p:cNvSpPr>
          <p:nvPr>
            <p:ph type="body" sz="half" idx="23"/>
          </p:nvPr>
        </p:nvSpPr>
        <p:spPr>
          <a:xfrm>
            <a:off x="2603101" y="4410436"/>
            <a:ext cx="2084508" cy="1278776"/>
          </a:xfrm>
          <a:prstGeom prst="rect">
            <a:avLst/>
          </a:prstGeom>
        </p:spPr>
        <p:txBody>
          <a:bodyPr wrap="non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2" name="Text Placeholder 3"/>
          <p:cNvSpPr>
            <a:spLocks noGrp="1"/>
          </p:cNvSpPr>
          <p:nvPr>
            <p:ph type="body" sz="half" idx="24"/>
          </p:nvPr>
        </p:nvSpPr>
        <p:spPr>
          <a:xfrm>
            <a:off x="2596075" y="4110433"/>
            <a:ext cx="2090344" cy="257040"/>
          </a:xfrm>
          <a:prstGeom prst="rect">
            <a:avLst/>
          </a:prstGeom>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3" name="Text Placeholder 3"/>
          <p:cNvSpPr>
            <a:spLocks noGrp="1"/>
          </p:cNvSpPr>
          <p:nvPr>
            <p:ph type="body" sz="half" idx="25"/>
          </p:nvPr>
        </p:nvSpPr>
        <p:spPr>
          <a:xfrm>
            <a:off x="5054334" y="2104481"/>
            <a:ext cx="2084508" cy="1278776"/>
          </a:xfrm>
          <a:prstGeom prst="rect">
            <a:avLst/>
          </a:prstGeom>
        </p:spPr>
        <p:txBody>
          <a:bodyPr wrap="non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4" name="Text Placeholder 3"/>
          <p:cNvSpPr>
            <a:spLocks noGrp="1"/>
          </p:cNvSpPr>
          <p:nvPr>
            <p:ph type="body" sz="half" idx="26"/>
          </p:nvPr>
        </p:nvSpPr>
        <p:spPr>
          <a:xfrm>
            <a:off x="5047308" y="1804479"/>
            <a:ext cx="2090344" cy="257040"/>
          </a:xfrm>
          <a:prstGeom prst="rect">
            <a:avLst/>
          </a:prstGeom>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5" name="Text Placeholder 3"/>
          <p:cNvSpPr>
            <a:spLocks noGrp="1"/>
          </p:cNvSpPr>
          <p:nvPr>
            <p:ph type="body" sz="half" idx="27"/>
          </p:nvPr>
        </p:nvSpPr>
        <p:spPr>
          <a:xfrm>
            <a:off x="7485709" y="4410436"/>
            <a:ext cx="2084508" cy="1278776"/>
          </a:xfrm>
          <a:prstGeom prst="rect">
            <a:avLst/>
          </a:prstGeom>
        </p:spPr>
        <p:txBody>
          <a:bodyPr wrap="non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6" name="Text Placeholder 3"/>
          <p:cNvSpPr>
            <a:spLocks noGrp="1"/>
          </p:cNvSpPr>
          <p:nvPr>
            <p:ph type="body" sz="half" idx="28"/>
          </p:nvPr>
        </p:nvSpPr>
        <p:spPr>
          <a:xfrm>
            <a:off x="7478683" y="4110433"/>
            <a:ext cx="2090344" cy="257040"/>
          </a:xfrm>
          <a:prstGeom prst="rect">
            <a:avLst/>
          </a:prstGeom>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7" name="Text Placeholder 3"/>
          <p:cNvSpPr>
            <a:spLocks noGrp="1"/>
          </p:cNvSpPr>
          <p:nvPr>
            <p:ph type="body" sz="half" idx="29"/>
          </p:nvPr>
        </p:nvSpPr>
        <p:spPr>
          <a:xfrm>
            <a:off x="9955626" y="2104481"/>
            <a:ext cx="2084508" cy="1278776"/>
          </a:xfrm>
          <a:prstGeom prst="rect">
            <a:avLst/>
          </a:prstGeom>
        </p:spPr>
        <p:txBody>
          <a:bodyPr wrap="non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8" name="Text Placeholder 3"/>
          <p:cNvSpPr>
            <a:spLocks noGrp="1"/>
          </p:cNvSpPr>
          <p:nvPr>
            <p:ph type="body" sz="half" idx="30"/>
          </p:nvPr>
        </p:nvSpPr>
        <p:spPr>
          <a:xfrm>
            <a:off x="9948600" y="1804479"/>
            <a:ext cx="2090344" cy="257040"/>
          </a:xfrm>
          <a:prstGeom prst="rect">
            <a:avLst/>
          </a:prstGeom>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8"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9"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86128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9">
                                            <p:txEl>
                                              <p:pRg st="0" end="0"/>
                                            </p:txEl>
                                          </p:spTgt>
                                        </p:tgtEl>
                                        <p:attrNameLst>
                                          <p:attrName>style.visibility</p:attrName>
                                        </p:attrNameLst>
                                      </p:cBhvr>
                                      <p:to>
                                        <p:strVal val="visible"/>
                                      </p:to>
                                    </p:set>
                                    <p:animEffect transition="in" filter="fade">
                                      <p:cBhvr>
                                        <p:cTn id="11" dur="500"/>
                                        <p:tgtEl>
                                          <p:spTgt spid="39">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1500"/>
                            </p:stCondLst>
                            <p:childTnLst>
                              <p:par>
                                <p:cTn id="17" presetID="22" presetClass="entr" presetSubtype="4" fill="hold" grpId="0" nodeType="afterEffect" nodePh="1">
                                  <p:stCondLst>
                                    <p:cond delay="0"/>
                                  </p:stCondLst>
                                  <p:endCondLst>
                                    <p:cond evt="begin" delay="0">
                                      <p:tn val="17"/>
                                    </p:cond>
                                  </p:endCondLst>
                                  <p:childTnLst>
                                    <p:set>
                                      <p:cBhvr>
                                        <p:cTn id="18" dur="1" fill="hold">
                                          <p:stCondLst>
                                            <p:cond delay="0"/>
                                          </p:stCondLst>
                                        </p:cTn>
                                        <p:tgtEl>
                                          <p:spTgt spid="80">
                                            <p:txEl>
                                              <p:pRg st="0" end="0"/>
                                            </p:txEl>
                                          </p:spTgt>
                                        </p:tgtEl>
                                        <p:attrNameLst>
                                          <p:attrName>style.visibility</p:attrName>
                                        </p:attrNameLst>
                                      </p:cBhvr>
                                      <p:to>
                                        <p:strVal val="visible"/>
                                      </p:to>
                                    </p:set>
                                    <p:animEffect transition="in" filter="wipe(down)">
                                      <p:cBhvr>
                                        <p:cTn id="19" dur="500"/>
                                        <p:tgtEl>
                                          <p:spTgt spid="80">
                                            <p:txEl>
                                              <p:pRg st="0" end="0"/>
                                            </p:txEl>
                                          </p:spTgt>
                                        </p:tgtEl>
                                      </p:cBhvr>
                                    </p:animEffect>
                                  </p:childTnLst>
                                </p:cTn>
                              </p:par>
                            </p:childTnLst>
                          </p:cTn>
                        </p:par>
                        <p:par>
                          <p:cTn id="20" fill="hold">
                            <p:stCondLst>
                              <p:cond delay="2000"/>
                            </p:stCondLst>
                            <p:childTnLst>
                              <p:par>
                                <p:cTn id="21" presetID="22" presetClass="entr" presetSubtype="4" fill="hold" grpId="0" nodeType="afterEffect" nodePh="1">
                                  <p:stCondLst>
                                    <p:cond delay="0"/>
                                  </p:stCondLst>
                                  <p:endCondLst>
                                    <p:cond evt="begin" delay="0">
                                      <p:tn val="21"/>
                                    </p:cond>
                                  </p:endCondLst>
                                  <p:childTnLst>
                                    <p:set>
                                      <p:cBhvr>
                                        <p:cTn id="22" dur="1" fill="hold">
                                          <p:stCondLst>
                                            <p:cond delay="0"/>
                                          </p:stCondLst>
                                        </p:cTn>
                                        <p:tgtEl>
                                          <p:spTgt spid="79">
                                            <p:txEl>
                                              <p:pRg st="0" end="0"/>
                                            </p:txEl>
                                          </p:spTgt>
                                        </p:tgtEl>
                                        <p:attrNameLst>
                                          <p:attrName>style.visibility</p:attrName>
                                        </p:attrNameLst>
                                      </p:cBhvr>
                                      <p:to>
                                        <p:strVal val="visible"/>
                                      </p:to>
                                    </p:set>
                                    <p:animEffect transition="in" filter="wipe(down)">
                                      <p:cBhvr>
                                        <p:cTn id="23" dur="500"/>
                                        <p:tgtEl>
                                          <p:spTgt spid="79">
                                            <p:txEl>
                                              <p:pRg st="0" end="0"/>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wipe(up)">
                                      <p:cBhvr>
                                        <p:cTn id="27" dur="500"/>
                                        <p:tgtEl>
                                          <p:spTgt spid="76"/>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childTnLst>
                          </p:cTn>
                        </p:par>
                        <p:par>
                          <p:cTn id="32" fill="hold">
                            <p:stCondLst>
                              <p:cond delay="3500"/>
                            </p:stCondLst>
                            <p:childTnLst>
                              <p:par>
                                <p:cTn id="33" presetID="22" presetClass="entr" presetSubtype="4" fill="hold" grpId="0" nodeType="afterEffect" nodePh="1">
                                  <p:stCondLst>
                                    <p:cond delay="0"/>
                                  </p:stCondLst>
                                  <p:endCondLst>
                                    <p:cond evt="begin" delay="0">
                                      <p:tn val="33"/>
                                    </p:cond>
                                  </p:endCondLst>
                                  <p:childTnLst>
                                    <p:set>
                                      <p:cBhvr>
                                        <p:cTn id="34" dur="1" fill="hold">
                                          <p:stCondLst>
                                            <p:cond delay="0"/>
                                          </p:stCondLst>
                                        </p:cTn>
                                        <p:tgtEl>
                                          <p:spTgt spid="82">
                                            <p:txEl>
                                              <p:pRg st="0" end="0"/>
                                            </p:txEl>
                                          </p:spTgt>
                                        </p:tgtEl>
                                        <p:attrNameLst>
                                          <p:attrName>style.visibility</p:attrName>
                                        </p:attrNameLst>
                                      </p:cBhvr>
                                      <p:to>
                                        <p:strVal val="visible"/>
                                      </p:to>
                                    </p:set>
                                    <p:animEffect transition="in" filter="wipe(down)">
                                      <p:cBhvr>
                                        <p:cTn id="35" dur="500"/>
                                        <p:tgtEl>
                                          <p:spTgt spid="82">
                                            <p:txEl>
                                              <p:pRg st="0" end="0"/>
                                            </p:txEl>
                                          </p:spTgt>
                                        </p:tgtEl>
                                      </p:cBhvr>
                                    </p:animEffect>
                                  </p:childTnLst>
                                </p:cTn>
                              </p:par>
                            </p:childTnLst>
                          </p:cTn>
                        </p:par>
                        <p:par>
                          <p:cTn id="36" fill="hold">
                            <p:stCondLst>
                              <p:cond delay="4000"/>
                            </p:stCondLst>
                            <p:childTnLst>
                              <p:par>
                                <p:cTn id="37" presetID="22" presetClass="entr" presetSubtype="4" fill="hold" grpId="0" nodeType="afterEffect" nodePh="1">
                                  <p:stCondLst>
                                    <p:cond delay="0"/>
                                  </p:stCondLst>
                                  <p:endCondLst>
                                    <p:cond evt="begin" delay="0">
                                      <p:tn val="37"/>
                                    </p:cond>
                                  </p:endCondLst>
                                  <p:childTnLst>
                                    <p:set>
                                      <p:cBhvr>
                                        <p:cTn id="38" dur="1" fill="hold">
                                          <p:stCondLst>
                                            <p:cond delay="0"/>
                                          </p:stCondLst>
                                        </p:cTn>
                                        <p:tgtEl>
                                          <p:spTgt spid="81">
                                            <p:txEl>
                                              <p:pRg st="0" end="0"/>
                                            </p:txEl>
                                          </p:spTgt>
                                        </p:tgtEl>
                                        <p:attrNameLst>
                                          <p:attrName>style.visibility</p:attrName>
                                        </p:attrNameLst>
                                      </p:cBhvr>
                                      <p:to>
                                        <p:strVal val="visible"/>
                                      </p:to>
                                    </p:set>
                                    <p:animEffect transition="in" filter="wipe(down)">
                                      <p:cBhvr>
                                        <p:cTn id="39" dur="500"/>
                                        <p:tgtEl>
                                          <p:spTgt spid="81">
                                            <p:txEl>
                                              <p:pRg st="0" end="0"/>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wipe(down)">
                                      <p:cBhvr>
                                        <p:cTn id="43" dur="500"/>
                                        <p:tgtEl>
                                          <p:spTgt spid="74"/>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00"/>
                                        <p:tgtEl>
                                          <p:spTgt spid="3"/>
                                        </p:tgtEl>
                                      </p:cBhvr>
                                    </p:animEffect>
                                  </p:childTnLst>
                                </p:cTn>
                              </p:par>
                            </p:childTnLst>
                          </p:cTn>
                        </p:par>
                        <p:par>
                          <p:cTn id="48" fill="hold">
                            <p:stCondLst>
                              <p:cond delay="5500"/>
                            </p:stCondLst>
                            <p:childTnLst>
                              <p:par>
                                <p:cTn id="49" presetID="22" presetClass="entr" presetSubtype="4" fill="hold" grpId="0" nodeType="afterEffect" nodePh="1">
                                  <p:stCondLst>
                                    <p:cond delay="0"/>
                                  </p:stCondLst>
                                  <p:endCondLst>
                                    <p:cond evt="begin" delay="0">
                                      <p:tn val="49"/>
                                    </p:cond>
                                  </p:endCondLst>
                                  <p:childTnLst>
                                    <p:set>
                                      <p:cBhvr>
                                        <p:cTn id="50" dur="1" fill="hold">
                                          <p:stCondLst>
                                            <p:cond delay="0"/>
                                          </p:stCondLst>
                                        </p:cTn>
                                        <p:tgtEl>
                                          <p:spTgt spid="84">
                                            <p:txEl>
                                              <p:pRg st="0" end="0"/>
                                            </p:txEl>
                                          </p:spTgt>
                                        </p:tgtEl>
                                        <p:attrNameLst>
                                          <p:attrName>style.visibility</p:attrName>
                                        </p:attrNameLst>
                                      </p:cBhvr>
                                      <p:to>
                                        <p:strVal val="visible"/>
                                      </p:to>
                                    </p:set>
                                    <p:animEffect transition="in" filter="wipe(down)">
                                      <p:cBhvr>
                                        <p:cTn id="51" dur="500"/>
                                        <p:tgtEl>
                                          <p:spTgt spid="84">
                                            <p:txEl>
                                              <p:pRg st="0" end="0"/>
                                            </p:txEl>
                                          </p:spTgt>
                                        </p:tgtEl>
                                      </p:cBhvr>
                                    </p:animEffect>
                                  </p:childTnLst>
                                </p:cTn>
                              </p:par>
                            </p:childTnLst>
                          </p:cTn>
                        </p:par>
                        <p:par>
                          <p:cTn id="52" fill="hold">
                            <p:stCondLst>
                              <p:cond delay="6000"/>
                            </p:stCondLst>
                            <p:childTnLst>
                              <p:par>
                                <p:cTn id="53" presetID="22" presetClass="entr" presetSubtype="4" fill="hold" grpId="0" nodeType="afterEffect" nodePh="1">
                                  <p:stCondLst>
                                    <p:cond delay="0"/>
                                  </p:stCondLst>
                                  <p:endCondLst>
                                    <p:cond evt="begin" delay="0">
                                      <p:tn val="53"/>
                                    </p:cond>
                                  </p:endCondLst>
                                  <p:childTnLst>
                                    <p:set>
                                      <p:cBhvr>
                                        <p:cTn id="54" dur="1" fill="hold">
                                          <p:stCondLst>
                                            <p:cond delay="0"/>
                                          </p:stCondLst>
                                        </p:cTn>
                                        <p:tgtEl>
                                          <p:spTgt spid="83">
                                            <p:txEl>
                                              <p:pRg st="0" end="0"/>
                                            </p:txEl>
                                          </p:spTgt>
                                        </p:tgtEl>
                                        <p:attrNameLst>
                                          <p:attrName>style.visibility</p:attrName>
                                        </p:attrNameLst>
                                      </p:cBhvr>
                                      <p:to>
                                        <p:strVal val="visible"/>
                                      </p:to>
                                    </p:set>
                                    <p:animEffect transition="in" filter="wipe(down)">
                                      <p:cBhvr>
                                        <p:cTn id="55" dur="500"/>
                                        <p:tgtEl>
                                          <p:spTgt spid="83">
                                            <p:txEl>
                                              <p:pRg st="0" end="0"/>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wipe(up)">
                                      <p:cBhvr>
                                        <p:cTn id="59" dur="500"/>
                                        <p:tgtEl>
                                          <p:spTgt spid="77"/>
                                        </p:tgtEl>
                                      </p:cBhvr>
                                    </p:animEffect>
                                  </p:childTnLst>
                                </p:cTn>
                              </p:par>
                            </p:childTnLst>
                          </p:cTn>
                        </p:par>
                        <p:par>
                          <p:cTn id="60" fill="hold">
                            <p:stCondLst>
                              <p:cond delay="7000"/>
                            </p:stCondLst>
                            <p:childTnLst>
                              <p:par>
                                <p:cTn id="61" presetID="22" presetClass="entr" presetSubtype="4" fill="hold" nodeType="after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down)">
                                      <p:cBhvr>
                                        <p:cTn id="63" dur="500"/>
                                        <p:tgtEl>
                                          <p:spTgt spid="5"/>
                                        </p:tgtEl>
                                      </p:cBhvr>
                                    </p:animEffect>
                                  </p:childTnLst>
                                </p:cTn>
                              </p:par>
                            </p:childTnLst>
                          </p:cTn>
                        </p:par>
                        <p:par>
                          <p:cTn id="64" fill="hold">
                            <p:stCondLst>
                              <p:cond delay="7500"/>
                            </p:stCondLst>
                            <p:childTnLst>
                              <p:par>
                                <p:cTn id="65" presetID="22" presetClass="entr" presetSubtype="4" fill="hold" grpId="0" nodeType="afterEffect" nodePh="1">
                                  <p:stCondLst>
                                    <p:cond delay="0"/>
                                  </p:stCondLst>
                                  <p:endCondLst>
                                    <p:cond evt="begin" delay="0">
                                      <p:tn val="65"/>
                                    </p:cond>
                                  </p:endCondLst>
                                  <p:childTnLst>
                                    <p:set>
                                      <p:cBhvr>
                                        <p:cTn id="66" dur="1" fill="hold">
                                          <p:stCondLst>
                                            <p:cond delay="0"/>
                                          </p:stCondLst>
                                        </p:cTn>
                                        <p:tgtEl>
                                          <p:spTgt spid="86">
                                            <p:txEl>
                                              <p:pRg st="0" end="0"/>
                                            </p:txEl>
                                          </p:spTgt>
                                        </p:tgtEl>
                                        <p:attrNameLst>
                                          <p:attrName>style.visibility</p:attrName>
                                        </p:attrNameLst>
                                      </p:cBhvr>
                                      <p:to>
                                        <p:strVal val="visible"/>
                                      </p:to>
                                    </p:set>
                                    <p:animEffect transition="in" filter="wipe(down)">
                                      <p:cBhvr>
                                        <p:cTn id="67" dur="500"/>
                                        <p:tgtEl>
                                          <p:spTgt spid="86">
                                            <p:txEl>
                                              <p:pRg st="0" end="0"/>
                                            </p:txEl>
                                          </p:spTgt>
                                        </p:tgtEl>
                                      </p:cBhvr>
                                    </p:animEffect>
                                  </p:childTnLst>
                                </p:cTn>
                              </p:par>
                            </p:childTnLst>
                          </p:cTn>
                        </p:par>
                        <p:par>
                          <p:cTn id="68" fill="hold">
                            <p:stCondLst>
                              <p:cond delay="8000"/>
                            </p:stCondLst>
                            <p:childTnLst>
                              <p:par>
                                <p:cTn id="69" presetID="22" presetClass="entr" presetSubtype="4" fill="hold" grpId="0" nodeType="afterEffect" nodePh="1">
                                  <p:stCondLst>
                                    <p:cond delay="0"/>
                                  </p:stCondLst>
                                  <p:endCondLst>
                                    <p:cond evt="begin" delay="0">
                                      <p:tn val="69"/>
                                    </p:cond>
                                  </p:endCondLst>
                                  <p:childTnLst>
                                    <p:set>
                                      <p:cBhvr>
                                        <p:cTn id="70" dur="1" fill="hold">
                                          <p:stCondLst>
                                            <p:cond delay="0"/>
                                          </p:stCondLst>
                                        </p:cTn>
                                        <p:tgtEl>
                                          <p:spTgt spid="85">
                                            <p:txEl>
                                              <p:pRg st="0" end="0"/>
                                            </p:txEl>
                                          </p:spTgt>
                                        </p:tgtEl>
                                        <p:attrNameLst>
                                          <p:attrName>style.visibility</p:attrName>
                                        </p:attrNameLst>
                                      </p:cBhvr>
                                      <p:to>
                                        <p:strVal val="visible"/>
                                      </p:to>
                                    </p:set>
                                    <p:animEffect transition="in" filter="wipe(down)">
                                      <p:cBhvr>
                                        <p:cTn id="71" dur="500"/>
                                        <p:tgtEl>
                                          <p:spTgt spid="85">
                                            <p:txEl>
                                              <p:pRg st="0" end="0"/>
                                            </p:txEl>
                                          </p:spTgt>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wipe(down)">
                                      <p:cBhvr>
                                        <p:cTn id="75" dur="500"/>
                                        <p:tgtEl>
                                          <p:spTgt spid="75"/>
                                        </p:tgtEl>
                                      </p:cBhvr>
                                    </p:animEffect>
                                  </p:childTnLst>
                                </p:cTn>
                              </p:par>
                            </p:childTnLst>
                          </p:cTn>
                        </p:par>
                        <p:par>
                          <p:cTn id="76" fill="hold">
                            <p:stCondLst>
                              <p:cond delay="9000"/>
                            </p:stCondLst>
                            <p:childTnLst>
                              <p:par>
                                <p:cTn id="77" presetID="22" presetClass="entr" presetSubtype="4" fill="hold" nodeType="after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ipe(down)">
                                      <p:cBhvr>
                                        <p:cTn id="79" dur="500"/>
                                        <p:tgtEl>
                                          <p:spTgt spid="4"/>
                                        </p:tgtEl>
                                      </p:cBhvr>
                                    </p:animEffect>
                                  </p:childTnLst>
                                </p:cTn>
                              </p:par>
                            </p:childTnLst>
                          </p:cTn>
                        </p:par>
                        <p:par>
                          <p:cTn id="80" fill="hold">
                            <p:stCondLst>
                              <p:cond delay="9500"/>
                            </p:stCondLst>
                            <p:childTnLst>
                              <p:par>
                                <p:cTn id="81" presetID="22" presetClass="entr" presetSubtype="4" fill="hold" grpId="0" nodeType="afterEffect" nodePh="1">
                                  <p:stCondLst>
                                    <p:cond delay="0"/>
                                  </p:stCondLst>
                                  <p:endCondLst>
                                    <p:cond evt="begin" delay="0">
                                      <p:tn val="81"/>
                                    </p:cond>
                                  </p:endCondLst>
                                  <p:childTnLst>
                                    <p:set>
                                      <p:cBhvr>
                                        <p:cTn id="82" dur="1" fill="hold">
                                          <p:stCondLst>
                                            <p:cond delay="0"/>
                                          </p:stCondLst>
                                        </p:cTn>
                                        <p:tgtEl>
                                          <p:spTgt spid="88">
                                            <p:txEl>
                                              <p:pRg st="0" end="0"/>
                                            </p:txEl>
                                          </p:spTgt>
                                        </p:tgtEl>
                                        <p:attrNameLst>
                                          <p:attrName>style.visibility</p:attrName>
                                        </p:attrNameLst>
                                      </p:cBhvr>
                                      <p:to>
                                        <p:strVal val="visible"/>
                                      </p:to>
                                    </p:set>
                                    <p:animEffect transition="in" filter="wipe(down)">
                                      <p:cBhvr>
                                        <p:cTn id="83" dur="500"/>
                                        <p:tgtEl>
                                          <p:spTgt spid="88">
                                            <p:txEl>
                                              <p:pRg st="0" end="0"/>
                                            </p:txEl>
                                          </p:spTgt>
                                        </p:tgtEl>
                                      </p:cBhvr>
                                    </p:animEffect>
                                  </p:childTnLst>
                                </p:cTn>
                              </p:par>
                            </p:childTnLst>
                          </p:cTn>
                        </p:par>
                        <p:par>
                          <p:cTn id="84" fill="hold">
                            <p:stCondLst>
                              <p:cond delay="10000"/>
                            </p:stCondLst>
                            <p:childTnLst>
                              <p:par>
                                <p:cTn id="85" presetID="22" presetClass="entr" presetSubtype="4" fill="hold" grpId="0" nodeType="afterEffect" nodePh="1">
                                  <p:stCondLst>
                                    <p:cond delay="0"/>
                                  </p:stCondLst>
                                  <p:endCondLst>
                                    <p:cond evt="begin" delay="0">
                                      <p:tn val="85"/>
                                    </p:cond>
                                  </p:endCondLst>
                                  <p:childTnLst>
                                    <p:set>
                                      <p:cBhvr>
                                        <p:cTn id="86" dur="1" fill="hold">
                                          <p:stCondLst>
                                            <p:cond delay="0"/>
                                          </p:stCondLst>
                                        </p:cTn>
                                        <p:tgtEl>
                                          <p:spTgt spid="87">
                                            <p:txEl>
                                              <p:pRg st="0" end="0"/>
                                            </p:txEl>
                                          </p:spTgt>
                                        </p:tgtEl>
                                        <p:attrNameLst>
                                          <p:attrName>style.visibility</p:attrName>
                                        </p:attrNameLst>
                                      </p:cBhvr>
                                      <p:to>
                                        <p:strVal val="visible"/>
                                      </p:to>
                                    </p:set>
                                    <p:animEffect transition="in" filter="wipe(down)">
                                      <p:cBhvr>
                                        <p:cTn id="87" dur="500"/>
                                        <p:tgtEl>
                                          <p:spTgt spid="87">
                                            <p:txEl>
                                              <p:pRg st="0" end="0"/>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78"/>
                                        </p:tgtEl>
                                        <p:attrNameLst>
                                          <p:attrName>style.visibility</p:attrName>
                                        </p:attrNameLst>
                                      </p:cBhvr>
                                      <p:to>
                                        <p:strVal val="visible"/>
                                      </p:to>
                                    </p:set>
                                    <p:animEffect transition="in" filter="wipe(up)">
                                      <p:cBhvr>
                                        <p:cTn id="9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P spid="76" grpId="0"/>
      <p:bldP spid="77" grpId="0"/>
      <p:bldP spid="78" grpId="0"/>
      <p:bldP spid="7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9"/>
                        </p:tgtEl>
                        <p:attrNameLst>
                          <p:attrName>style.visibility</p:attrName>
                        </p:attrNameLst>
                      </p:cBhvr>
                      <p:to>
                        <p:strVal val="visible"/>
                      </p:to>
                    </p:set>
                    <p:animEffect transition="in" filter="wipe(down)">
                      <p:cBhvr>
                        <p:cTn dur="500"/>
                        <p:tgtEl>
                          <p:spTgt spid="79"/>
                        </p:tgtEl>
                      </p:cBhvr>
                    </p:animEffect>
                  </p:childTnLst>
                </p:cTn>
              </p:par>
            </p:tnLst>
          </p:tmpl>
        </p:tmplLst>
      </p:bldP>
      <p:bldP spid="8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0"/>
                        </p:tgtEl>
                        <p:attrNameLst>
                          <p:attrName>style.visibility</p:attrName>
                        </p:attrNameLst>
                      </p:cBhvr>
                      <p:to>
                        <p:strVal val="visible"/>
                      </p:to>
                    </p:set>
                    <p:animEffect transition="in" filter="wipe(down)">
                      <p:cBhvr>
                        <p:cTn dur="500"/>
                        <p:tgtEl>
                          <p:spTgt spid="80"/>
                        </p:tgtEl>
                      </p:cBhvr>
                    </p:animEffect>
                  </p:childTnLst>
                </p:cTn>
              </p:par>
            </p:tnLst>
          </p:tmpl>
        </p:tmplLst>
      </p:bldP>
      <p:bldP spid="81"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1"/>
                        </p:tgtEl>
                        <p:attrNameLst>
                          <p:attrName>style.visibility</p:attrName>
                        </p:attrNameLst>
                      </p:cBhvr>
                      <p:to>
                        <p:strVal val="visible"/>
                      </p:to>
                    </p:set>
                    <p:animEffect transition="in" filter="wipe(down)">
                      <p:cBhvr>
                        <p:cTn dur="500"/>
                        <p:tgtEl>
                          <p:spTgt spid="81"/>
                        </p:tgtEl>
                      </p:cBhvr>
                    </p:animEffect>
                  </p:childTnLst>
                </p:cTn>
              </p:par>
            </p:tnLst>
          </p:tmpl>
        </p:tmplLst>
      </p:bldP>
      <p:bldP spid="8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2"/>
                        </p:tgtEl>
                        <p:attrNameLst>
                          <p:attrName>style.visibility</p:attrName>
                        </p:attrNameLst>
                      </p:cBhvr>
                      <p:to>
                        <p:strVal val="visible"/>
                      </p:to>
                    </p:set>
                    <p:animEffect transition="in" filter="wipe(down)">
                      <p:cBhvr>
                        <p:cTn dur="500"/>
                        <p:tgtEl>
                          <p:spTgt spid="82"/>
                        </p:tgtEl>
                      </p:cBhvr>
                    </p:animEffect>
                  </p:childTnLst>
                </p:cTn>
              </p:par>
            </p:tnLst>
          </p:tmpl>
        </p:tmplLst>
      </p:bldP>
      <p:bldP spid="83"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3"/>
                        </p:tgtEl>
                        <p:attrNameLst>
                          <p:attrName>style.visibility</p:attrName>
                        </p:attrNameLst>
                      </p:cBhvr>
                      <p:to>
                        <p:strVal val="visible"/>
                      </p:to>
                    </p:set>
                    <p:animEffect transition="in" filter="wipe(down)">
                      <p:cBhvr>
                        <p:cTn dur="500"/>
                        <p:tgtEl>
                          <p:spTgt spid="83"/>
                        </p:tgtEl>
                      </p:cBhvr>
                    </p:animEffect>
                  </p:childTnLst>
                </p:cTn>
              </p:par>
            </p:tnLst>
          </p:tmpl>
        </p:tmplLst>
      </p:bldP>
      <p:bldP spid="8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4"/>
                        </p:tgtEl>
                        <p:attrNameLst>
                          <p:attrName>style.visibility</p:attrName>
                        </p:attrNameLst>
                      </p:cBhvr>
                      <p:to>
                        <p:strVal val="visible"/>
                      </p:to>
                    </p:set>
                    <p:animEffect transition="in" filter="wipe(down)">
                      <p:cBhvr>
                        <p:cTn dur="500"/>
                        <p:tgtEl>
                          <p:spTgt spid="84"/>
                        </p:tgtEl>
                      </p:cBhvr>
                    </p:animEffect>
                  </p:childTnLst>
                </p:cTn>
              </p:par>
            </p:tnLst>
          </p:tmpl>
        </p:tmplLst>
      </p:bldP>
      <p:bldP spid="85"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5"/>
                        </p:tgtEl>
                        <p:attrNameLst>
                          <p:attrName>style.visibility</p:attrName>
                        </p:attrNameLst>
                      </p:cBhvr>
                      <p:to>
                        <p:strVal val="visible"/>
                      </p:to>
                    </p:set>
                    <p:animEffect transition="in" filter="wipe(down)">
                      <p:cBhvr>
                        <p:cTn dur="500"/>
                        <p:tgtEl>
                          <p:spTgt spid="85"/>
                        </p:tgtEl>
                      </p:cBhvr>
                    </p:animEffect>
                  </p:childTnLst>
                </p:cTn>
              </p:par>
            </p:tnLst>
          </p:tmpl>
        </p:tmplLst>
      </p:bldP>
      <p:bldP spid="8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6"/>
                        </p:tgtEl>
                        <p:attrNameLst>
                          <p:attrName>style.visibility</p:attrName>
                        </p:attrNameLst>
                      </p:cBhvr>
                      <p:to>
                        <p:strVal val="visible"/>
                      </p:to>
                    </p:set>
                    <p:animEffect transition="in" filter="wipe(down)">
                      <p:cBhvr>
                        <p:cTn dur="500"/>
                        <p:tgtEl>
                          <p:spTgt spid="86"/>
                        </p:tgtEl>
                      </p:cBhvr>
                    </p:animEffect>
                  </p:childTnLst>
                </p:cTn>
              </p:par>
            </p:tnLst>
          </p:tmpl>
        </p:tmplLst>
      </p:bldP>
      <p:bldP spid="8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7"/>
                        </p:tgtEl>
                        <p:attrNameLst>
                          <p:attrName>style.visibility</p:attrName>
                        </p:attrNameLst>
                      </p:cBhvr>
                      <p:to>
                        <p:strVal val="visible"/>
                      </p:to>
                    </p:set>
                    <p:animEffect transition="in" filter="wipe(down)">
                      <p:cBhvr>
                        <p:cTn dur="500"/>
                        <p:tgtEl>
                          <p:spTgt spid="87"/>
                        </p:tgtEl>
                      </p:cBhvr>
                    </p:animEffect>
                  </p:childTnLst>
                </p:cTn>
              </p:par>
            </p:tnLst>
          </p:tmpl>
        </p:tmplLst>
      </p:bldP>
      <p:bldP spid="8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8"/>
                        </p:tgtEl>
                        <p:attrNameLst>
                          <p:attrName>style.visibility</p:attrName>
                        </p:attrNameLst>
                      </p:cBhvr>
                      <p:to>
                        <p:strVal val="visible"/>
                      </p:to>
                    </p:set>
                    <p:animEffect transition="in" filter="wipe(down)">
                      <p:cBhvr>
                        <p:cTn dur="500"/>
                        <p:tgtEl>
                          <p:spTgt spid="88"/>
                        </p:tgtEl>
                      </p:cBhvr>
                    </p:animEffect>
                  </p:childTnLst>
                </p:cTn>
              </p:par>
            </p:tnLst>
          </p:tmpl>
        </p:tmplLst>
      </p:bldP>
      <p:bldP spid="38" grpId="0"/>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Pic4">
    <p:spTree>
      <p:nvGrpSpPr>
        <p:cNvPr id="1" name=""/>
        <p:cNvGrpSpPr/>
        <p:nvPr/>
      </p:nvGrpSpPr>
      <p:grpSpPr>
        <a:xfrm>
          <a:off x="0" y="0"/>
          <a:ext cx="0" cy="0"/>
          <a:chOff x="0" y="0"/>
          <a:chExt cx="0" cy="0"/>
        </a:xfrm>
      </p:grpSpPr>
      <p:sp>
        <p:nvSpPr>
          <p:cNvPr id="18" name="Picture Placeholder 7"/>
          <p:cNvSpPr>
            <a:spLocks noGrp="1"/>
          </p:cNvSpPr>
          <p:nvPr>
            <p:ph type="pic" sz="quarter" idx="10" hasCustomPrompt="1"/>
          </p:nvPr>
        </p:nvSpPr>
        <p:spPr>
          <a:xfrm>
            <a:off x="876968" y="4366345"/>
            <a:ext cx="3288633" cy="1862116"/>
          </a:xfrm>
          <a:prstGeom prst="rect">
            <a:avLst/>
          </a:prstGeom>
          <a:solidFill>
            <a:schemeClr val="accent1"/>
          </a:solidFill>
          <a:ln w="19050">
            <a:solidFill>
              <a:schemeClr val="accent1"/>
            </a:solidFill>
          </a:ln>
        </p:spPr>
        <p:txBody>
          <a:bodyPr tIns="0" bIns="182880" anchor="b"/>
          <a:lstStyle>
            <a:lvl1pPr algn="ctr">
              <a:buNone/>
              <a:defRPr sz="1600">
                <a:solidFill>
                  <a:schemeClr val="bg1"/>
                </a:solidFill>
              </a:defRPr>
            </a:lvl1pPr>
          </a:lstStyle>
          <a:p>
            <a:r>
              <a:rPr lang="en-US" dirty="0"/>
              <a:t>Image Holder</a:t>
            </a:r>
          </a:p>
        </p:txBody>
      </p:sp>
      <p:sp>
        <p:nvSpPr>
          <p:cNvPr id="20" name="Rectangle 19"/>
          <p:cNvSpPr/>
          <p:nvPr userDrawn="1"/>
        </p:nvSpPr>
        <p:spPr>
          <a:xfrm>
            <a:off x="895685" y="1541643"/>
            <a:ext cx="10400633" cy="2660829"/>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2" name="Freeform 45"/>
          <p:cNvSpPr>
            <a:spLocks noEditPoints="1"/>
          </p:cNvSpPr>
          <p:nvPr userDrawn="1"/>
        </p:nvSpPr>
        <p:spPr bwMode="auto">
          <a:xfrm>
            <a:off x="1089056" y="2261932"/>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3" name="Text Placeholder 3"/>
          <p:cNvSpPr>
            <a:spLocks noGrp="1"/>
          </p:cNvSpPr>
          <p:nvPr>
            <p:ph type="body" sz="half" idx="15"/>
          </p:nvPr>
        </p:nvSpPr>
        <p:spPr>
          <a:xfrm>
            <a:off x="1605281" y="2241681"/>
            <a:ext cx="9469119"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4" name="Freeform 45"/>
          <p:cNvSpPr>
            <a:spLocks noEditPoints="1"/>
          </p:cNvSpPr>
          <p:nvPr userDrawn="1"/>
        </p:nvSpPr>
        <p:spPr bwMode="auto">
          <a:xfrm>
            <a:off x="1089056" y="292540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5" name="Text Placeholder 3"/>
          <p:cNvSpPr>
            <a:spLocks noGrp="1"/>
          </p:cNvSpPr>
          <p:nvPr>
            <p:ph type="body" sz="half" idx="16"/>
          </p:nvPr>
        </p:nvSpPr>
        <p:spPr>
          <a:xfrm>
            <a:off x="1605282" y="2905156"/>
            <a:ext cx="9469117"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6" name="Freeform 45"/>
          <p:cNvSpPr>
            <a:spLocks noEditPoints="1"/>
          </p:cNvSpPr>
          <p:nvPr userDrawn="1"/>
        </p:nvSpPr>
        <p:spPr bwMode="auto">
          <a:xfrm>
            <a:off x="1089056" y="355078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7" name="Text Placeholder 3"/>
          <p:cNvSpPr>
            <a:spLocks noGrp="1"/>
          </p:cNvSpPr>
          <p:nvPr>
            <p:ph type="body" sz="half" idx="17"/>
          </p:nvPr>
        </p:nvSpPr>
        <p:spPr>
          <a:xfrm>
            <a:off x="1605282" y="3530530"/>
            <a:ext cx="9469117"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4" name="Text Placeholder 3"/>
          <p:cNvSpPr>
            <a:spLocks noGrp="1"/>
          </p:cNvSpPr>
          <p:nvPr>
            <p:ph type="body" sz="half" idx="21"/>
          </p:nvPr>
        </p:nvSpPr>
        <p:spPr>
          <a:xfrm>
            <a:off x="1166643" y="1777119"/>
            <a:ext cx="9907756" cy="257040"/>
          </a:xfrm>
          <a:prstGeom prst="rect">
            <a:avLst/>
          </a:prstGeom>
        </p:spPr>
        <p:txBody>
          <a:bodyPr wrap="none" lIns="0" tIns="0" rIns="0" bIns="0" anchor="ctr">
            <a:noAutofit/>
          </a:bodyPr>
          <a:lstStyle>
            <a:lvl1pPr marL="0" indent="0" algn="l">
              <a:buNone/>
              <a:defRPr sz="1867" b="1"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0" name="Picture Placeholder 7"/>
          <p:cNvSpPr>
            <a:spLocks noGrp="1"/>
          </p:cNvSpPr>
          <p:nvPr>
            <p:ph type="pic" sz="quarter" idx="22" hasCustomPrompt="1"/>
          </p:nvPr>
        </p:nvSpPr>
        <p:spPr>
          <a:xfrm>
            <a:off x="4442326" y="4366345"/>
            <a:ext cx="3288633" cy="1862116"/>
          </a:xfrm>
          <a:prstGeom prst="rect">
            <a:avLst/>
          </a:prstGeom>
          <a:solidFill>
            <a:schemeClr val="accent2"/>
          </a:solidFill>
          <a:ln w="19050">
            <a:solidFill>
              <a:schemeClr val="accent2"/>
            </a:solidFill>
          </a:ln>
        </p:spPr>
        <p:txBody>
          <a:bodyPr tIns="0" bIns="182880" anchor="b"/>
          <a:lstStyle>
            <a:lvl1pPr algn="ctr">
              <a:buNone/>
              <a:defRPr sz="1600">
                <a:solidFill>
                  <a:schemeClr val="bg1"/>
                </a:solidFill>
              </a:defRPr>
            </a:lvl1pPr>
          </a:lstStyle>
          <a:p>
            <a:r>
              <a:rPr lang="en-US" dirty="0"/>
              <a:t>Image Holder</a:t>
            </a:r>
          </a:p>
        </p:txBody>
      </p:sp>
      <p:sp>
        <p:nvSpPr>
          <p:cNvPr id="41" name="Picture Placeholder 7"/>
          <p:cNvSpPr>
            <a:spLocks noGrp="1"/>
          </p:cNvSpPr>
          <p:nvPr>
            <p:ph type="pic" sz="quarter" idx="23" hasCustomPrompt="1"/>
          </p:nvPr>
        </p:nvSpPr>
        <p:spPr>
          <a:xfrm>
            <a:off x="8007685" y="4366345"/>
            <a:ext cx="3288633" cy="1862116"/>
          </a:xfrm>
          <a:prstGeom prst="rect">
            <a:avLst/>
          </a:prstGeom>
          <a:solidFill>
            <a:schemeClr val="accent3"/>
          </a:solidFill>
          <a:ln w="19050">
            <a:solidFill>
              <a:schemeClr val="accent3"/>
            </a:solidFill>
          </a:ln>
        </p:spPr>
        <p:txBody>
          <a:bodyPr tIns="0" bIns="182880" anchor="b"/>
          <a:lstStyle>
            <a:lvl1pPr algn="ctr">
              <a:buNone/>
              <a:defRPr sz="1600">
                <a:solidFill>
                  <a:schemeClr val="bg1"/>
                </a:solidFill>
              </a:defRPr>
            </a:lvl1pPr>
          </a:lstStyle>
          <a:p>
            <a:r>
              <a:rPr lang="en-US" dirty="0"/>
              <a:t>Image Holder</a:t>
            </a:r>
          </a:p>
        </p:txBody>
      </p:sp>
      <p:sp>
        <p:nvSpPr>
          <p:cNvPr id="21"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8"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425592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animEffect transition="in" filter="fade">
                                      <p:cBhvr>
                                        <p:cTn id="11" dur="500"/>
                                        <p:tgtEl>
                                          <p:spTgt spid="28">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par>
                          <p:cTn id="16" fill="hold">
                            <p:stCondLst>
                              <p:cond delay="1500"/>
                            </p:stCondLst>
                            <p:childTnLst>
                              <p:par>
                                <p:cTn id="17" presetID="22" presetClass="entr" presetSubtype="8" fill="hold" grpId="0" nodeType="afterEffect" nodePh="1">
                                  <p:stCondLst>
                                    <p:cond delay="0"/>
                                  </p:stCondLst>
                                  <p:endCondLst>
                                    <p:cond evt="begin" delay="0">
                                      <p:tn val="17"/>
                                    </p:cond>
                                  </p:endCondLst>
                                  <p:childTnLst>
                                    <p:set>
                                      <p:cBhvr>
                                        <p:cTn id="18" dur="1" fill="hold">
                                          <p:stCondLst>
                                            <p:cond delay="0"/>
                                          </p:stCondLst>
                                        </p:cTn>
                                        <p:tgtEl>
                                          <p:spTgt spid="34">
                                            <p:txEl>
                                              <p:pRg st="0" end="0"/>
                                            </p:txEl>
                                          </p:spTgt>
                                        </p:tgtEl>
                                        <p:attrNameLst>
                                          <p:attrName>style.visibility</p:attrName>
                                        </p:attrNameLst>
                                      </p:cBhvr>
                                      <p:to>
                                        <p:strVal val="visible"/>
                                      </p:to>
                                    </p:set>
                                    <p:animEffect transition="in" filter="wipe(left)">
                                      <p:cBhvr>
                                        <p:cTn id="19" dur="500"/>
                                        <p:tgtEl>
                                          <p:spTgt spid="34">
                                            <p:txEl>
                                              <p:pRg st="0" end="0"/>
                                            </p:txEl>
                                          </p:spTgt>
                                        </p:tgtEl>
                                      </p:cBhvr>
                                    </p:animEffect>
                                  </p:childTnLst>
                                </p:cTn>
                              </p:par>
                            </p:childTnLst>
                          </p:cTn>
                        </p:par>
                        <p:par>
                          <p:cTn id="20" fill="hold">
                            <p:stCondLst>
                              <p:cond delay="2000"/>
                            </p:stCondLst>
                            <p:childTnLst>
                              <p:par>
                                <p:cTn id="21" presetID="53"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fltVal val="0"/>
                                          </p:val>
                                        </p:tav>
                                        <p:tav tm="100000">
                                          <p:val>
                                            <p:strVal val="#ppt_h"/>
                                          </p:val>
                                        </p:tav>
                                      </p:tavLst>
                                    </p:anim>
                                    <p:animEffect transition="in" filter="fade">
                                      <p:cBhvr>
                                        <p:cTn id="25" dur="500"/>
                                        <p:tgtEl>
                                          <p:spTgt spid="22"/>
                                        </p:tgtEl>
                                      </p:cBhvr>
                                    </p:animEffect>
                                  </p:childTnLst>
                                </p:cTn>
                              </p:par>
                              <p:par>
                                <p:cTn id="26" presetID="22" presetClass="entr" presetSubtype="8" fill="hold" grpId="0" nodeType="withEffect" nodePh="1">
                                  <p:stCondLst>
                                    <p:cond delay="0"/>
                                  </p:stCondLst>
                                  <p:endCondLst>
                                    <p:cond evt="begin" delay="0">
                                      <p:tn val="26"/>
                                    </p:cond>
                                  </p:endCondLst>
                                  <p:childTnLst>
                                    <p:set>
                                      <p:cBhvr>
                                        <p:cTn id="27" dur="1" fill="hold">
                                          <p:stCondLst>
                                            <p:cond delay="0"/>
                                          </p:stCondLst>
                                        </p:cTn>
                                        <p:tgtEl>
                                          <p:spTgt spid="23">
                                            <p:txEl>
                                              <p:pRg st="0" end="0"/>
                                            </p:txEl>
                                          </p:spTgt>
                                        </p:tgtEl>
                                        <p:attrNameLst>
                                          <p:attrName>style.visibility</p:attrName>
                                        </p:attrNameLst>
                                      </p:cBhvr>
                                      <p:to>
                                        <p:strVal val="visible"/>
                                      </p:to>
                                    </p:set>
                                    <p:animEffect transition="in" filter="wipe(left)">
                                      <p:cBhvr>
                                        <p:cTn id="28" dur="500"/>
                                        <p:tgtEl>
                                          <p:spTgt spid="23">
                                            <p:txEl>
                                              <p:pRg st="0" end="0"/>
                                            </p:txEl>
                                          </p:spTgt>
                                        </p:tgtEl>
                                      </p:cBhvr>
                                    </p:animEffect>
                                  </p:childTnLst>
                                </p:cTn>
                              </p:par>
                            </p:childTnLst>
                          </p:cTn>
                        </p:par>
                        <p:par>
                          <p:cTn id="29" fill="hold">
                            <p:stCondLst>
                              <p:cond delay="2500"/>
                            </p:stCondLst>
                            <p:childTnLst>
                              <p:par>
                                <p:cTn id="30" presetID="53"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22" presetClass="entr" presetSubtype="8" fill="hold" grpId="0" nodeType="withEffect" nodePh="1">
                                  <p:stCondLst>
                                    <p:cond delay="0"/>
                                  </p:stCondLst>
                                  <p:endCondLst>
                                    <p:cond evt="begin" delay="0">
                                      <p:tn val="35"/>
                                    </p:cond>
                                  </p:end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wipe(left)">
                                      <p:cBhvr>
                                        <p:cTn id="37" dur="500"/>
                                        <p:tgtEl>
                                          <p:spTgt spid="25">
                                            <p:txEl>
                                              <p:pRg st="0" end="0"/>
                                            </p:txEl>
                                          </p:spTgt>
                                        </p:tgtEl>
                                      </p:cBhvr>
                                    </p:animEffect>
                                  </p:childTnLst>
                                </p:cTn>
                              </p:par>
                            </p:childTnLst>
                          </p:cTn>
                        </p:par>
                        <p:par>
                          <p:cTn id="38" fill="hold">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fltVal val="0"/>
                                          </p:val>
                                        </p:tav>
                                        <p:tav tm="100000">
                                          <p:val>
                                            <p:strVal val="#ppt_h"/>
                                          </p:val>
                                        </p:tav>
                                      </p:tavLst>
                                    </p:anim>
                                    <p:animEffect transition="in" filter="fade">
                                      <p:cBhvr>
                                        <p:cTn id="43" dur="500"/>
                                        <p:tgtEl>
                                          <p:spTgt spid="26"/>
                                        </p:tgtEl>
                                      </p:cBhvr>
                                    </p:animEffect>
                                  </p:childTnLst>
                                </p:cTn>
                              </p:par>
                              <p:par>
                                <p:cTn id="44" presetID="22" presetClass="entr" presetSubtype="8" fill="hold" grpId="0" nodeType="withEffect" nodePh="1">
                                  <p:stCondLst>
                                    <p:cond delay="0"/>
                                  </p:stCondLst>
                                  <p:endCondLst>
                                    <p:cond evt="begin" delay="0">
                                      <p:tn val="44"/>
                                    </p:cond>
                                  </p:endCondLst>
                                  <p:childTnLst>
                                    <p:set>
                                      <p:cBhvr>
                                        <p:cTn id="45" dur="1" fill="hold">
                                          <p:stCondLst>
                                            <p:cond delay="0"/>
                                          </p:stCondLst>
                                        </p:cTn>
                                        <p:tgtEl>
                                          <p:spTgt spid="27">
                                            <p:txEl>
                                              <p:pRg st="0" end="0"/>
                                            </p:txEl>
                                          </p:spTgt>
                                        </p:tgtEl>
                                        <p:attrNameLst>
                                          <p:attrName>style.visibility</p:attrName>
                                        </p:attrNameLst>
                                      </p:cBhvr>
                                      <p:to>
                                        <p:strVal val="visible"/>
                                      </p:to>
                                    </p:set>
                                    <p:animEffect transition="in" filter="wipe(left)">
                                      <p:cBhvr>
                                        <p:cTn id="46" dur="500"/>
                                        <p:tgtEl>
                                          <p:spTgt spid="27">
                                            <p:txEl>
                                              <p:pRg st="0" end="0"/>
                                            </p:txEl>
                                          </p:spTgt>
                                        </p:tgtEl>
                                      </p:cBhvr>
                                    </p:animEffect>
                                  </p:childTnLst>
                                </p:cTn>
                              </p:par>
                            </p:childTnLst>
                          </p:cTn>
                        </p:par>
                        <p:par>
                          <p:cTn id="47" fill="hold">
                            <p:stCondLst>
                              <p:cond delay="3500"/>
                            </p:stCondLst>
                            <p:childTnLst>
                              <p:par>
                                <p:cTn id="48" presetID="2" presetClass="entr" presetSubtype="4" accel="50000" decel="5000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1000" fill="hold"/>
                                        <p:tgtEl>
                                          <p:spTgt spid="18"/>
                                        </p:tgtEl>
                                        <p:attrNameLst>
                                          <p:attrName>ppt_x</p:attrName>
                                        </p:attrNameLst>
                                      </p:cBhvr>
                                      <p:tavLst>
                                        <p:tav tm="0">
                                          <p:val>
                                            <p:strVal val="#ppt_x"/>
                                          </p:val>
                                        </p:tav>
                                        <p:tav tm="100000">
                                          <p:val>
                                            <p:strVal val="#ppt_x"/>
                                          </p:val>
                                        </p:tav>
                                      </p:tavLst>
                                    </p:anim>
                                    <p:anim calcmode="lin" valueType="num">
                                      <p:cBhvr additive="base">
                                        <p:cTn id="51" dur="1000" fill="hold"/>
                                        <p:tgtEl>
                                          <p:spTgt spid="18"/>
                                        </p:tgtEl>
                                        <p:attrNameLst>
                                          <p:attrName>ppt_y</p:attrName>
                                        </p:attrNameLst>
                                      </p:cBhvr>
                                      <p:tavLst>
                                        <p:tav tm="0">
                                          <p:val>
                                            <p:strVal val="1+#ppt_h/2"/>
                                          </p:val>
                                        </p:tav>
                                        <p:tav tm="100000">
                                          <p:val>
                                            <p:strVal val="#ppt_y"/>
                                          </p:val>
                                        </p:tav>
                                      </p:tavLst>
                                    </p:anim>
                                  </p:childTnLst>
                                </p:cTn>
                              </p:par>
                            </p:childTnLst>
                          </p:cTn>
                        </p:par>
                        <p:par>
                          <p:cTn id="52" fill="hold">
                            <p:stCondLst>
                              <p:cond delay="4500"/>
                            </p:stCondLst>
                            <p:childTnLst>
                              <p:par>
                                <p:cTn id="53" presetID="2" presetClass="entr" presetSubtype="4" accel="50000" decel="50000" fill="hold" grpId="0" nodeType="after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1000" fill="hold"/>
                                        <p:tgtEl>
                                          <p:spTgt spid="40"/>
                                        </p:tgtEl>
                                        <p:attrNameLst>
                                          <p:attrName>ppt_x</p:attrName>
                                        </p:attrNameLst>
                                      </p:cBhvr>
                                      <p:tavLst>
                                        <p:tav tm="0">
                                          <p:val>
                                            <p:strVal val="#ppt_x"/>
                                          </p:val>
                                        </p:tav>
                                        <p:tav tm="100000">
                                          <p:val>
                                            <p:strVal val="#ppt_x"/>
                                          </p:val>
                                        </p:tav>
                                      </p:tavLst>
                                    </p:anim>
                                    <p:anim calcmode="lin" valueType="num">
                                      <p:cBhvr additive="base">
                                        <p:cTn id="56" dur="1000" fill="hold"/>
                                        <p:tgtEl>
                                          <p:spTgt spid="40"/>
                                        </p:tgtEl>
                                        <p:attrNameLst>
                                          <p:attrName>ppt_y</p:attrName>
                                        </p:attrNameLst>
                                      </p:cBhvr>
                                      <p:tavLst>
                                        <p:tav tm="0">
                                          <p:val>
                                            <p:strVal val="1+#ppt_h/2"/>
                                          </p:val>
                                        </p:tav>
                                        <p:tav tm="100000">
                                          <p:val>
                                            <p:strVal val="#ppt_y"/>
                                          </p:val>
                                        </p:tav>
                                      </p:tavLst>
                                    </p:anim>
                                  </p:childTnLst>
                                </p:cTn>
                              </p:par>
                            </p:childTnLst>
                          </p:cTn>
                        </p:par>
                        <p:par>
                          <p:cTn id="57" fill="hold">
                            <p:stCondLst>
                              <p:cond delay="5500"/>
                            </p:stCondLst>
                            <p:childTnLst>
                              <p:par>
                                <p:cTn id="58" presetID="2" presetClass="entr" presetSubtype="4" accel="50000" decel="50000" fill="hold" grpId="0" nodeType="afterEffect">
                                  <p:stCondLst>
                                    <p:cond delay="0"/>
                                  </p:stCondLst>
                                  <p:childTnLst>
                                    <p:set>
                                      <p:cBhvr>
                                        <p:cTn id="59" dur="1" fill="hold">
                                          <p:stCondLst>
                                            <p:cond delay="0"/>
                                          </p:stCondLst>
                                        </p:cTn>
                                        <p:tgtEl>
                                          <p:spTgt spid="41"/>
                                        </p:tgtEl>
                                        <p:attrNameLst>
                                          <p:attrName>style.visibility</p:attrName>
                                        </p:attrNameLst>
                                      </p:cBhvr>
                                      <p:to>
                                        <p:strVal val="visible"/>
                                      </p:to>
                                    </p:set>
                                    <p:anim calcmode="lin" valueType="num">
                                      <p:cBhvr additive="base">
                                        <p:cTn id="60" dur="1000" fill="hold"/>
                                        <p:tgtEl>
                                          <p:spTgt spid="41"/>
                                        </p:tgtEl>
                                        <p:attrNameLst>
                                          <p:attrName>ppt_x</p:attrName>
                                        </p:attrNameLst>
                                      </p:cBhvr>
                                      <p:tavLst>
                                        <p:tav tm="0">
                                          <p:val>
                                            <p:strVal val="#ppt_x"/>
                                          </p:val>
                                        </p:tav>
                                        <p:tav tm="100000">
                                          <p:val>
                                            <p:strVal val="#ppt_x"/>
                                          </p:val>
                                        </p:tav>
                                      </p:tavLst>
                                    </p:anim>
                                    <p:anim calcmode="lin" valueType="num">
                                      <p:cBhvr additive="base">
                                        <p:cTn id="61"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23"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34"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40" grpId="0" animBg="1"/>
      <p:bldP spid="41" grpId="0" animBg="1"/>
      <p:bldP spid="21" grpId="0"/>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Pic4">
    <p:spTree>
      <p:nvGrpSpPr>
        <p:cNvPr id="1" name=""/>
        <p:cNvGrpSpPr/>
        <p:nvPr/>
      </p:nvGrpSpPr>
      <p:grpSpPr>
        <a:xfrm>
          <a:off x="0" y="0"/>
          <a:ext cx="0" cy="0"/>
          <a:chOff x="0" y="0"/>
          <a:chExt cx="0" cy="0"/>
        </a:xfrm>
      </p:grpSpPr>
      <p:sp>
        <p:nvSpPr>
          <p:cNvPr id="18" name="Picture Placeholder 7"/>
          <p:cNvSpPr>
            <a:spLocks noGrp="1"/>
          </p:cNvSpPr>
          <p:nvPr>
            <p:ph type="pic" sz="quarter" idx="10" hasCustomPrompt="1"/>
          </p:nvPr>
        </p:nvSpPr>
        <p:spPr>
          <a:xfrm>
            <a:off x="876968" y="3001051"/>
            <a:ext cx="3288633" cy="1658916"/>
          </a:xfrm>
          <a:prstGeom prst="rect">
            <a:avLst/>
          </a:prstGeom>
          <a:solidFill>
            <a:schemeClr val="accent1"/>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20" name="Rectangle 19"/>
          <p:cNvSpPr/>
          <p:nvPr userDrawn="1"/>
        </p:nvSpPr>
        <p:spPr>
          <a:xfrm>
            <a:off x="895685" y="1408767"/>
            <a:ext cx="3269916" cy="15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0" name="Picture Placeholder 7"/>
          <p:cNvSpPr>
            <a:spLocks noGrp="1"/>
          </p:cNvSpPr>
          <p:nvPr>
            <p:ph type="pic" sz="quarter" idx="22" hasCustomPrompt="1"/>
          </p:nvPr>
        </p:nvSpPr>
        <p:spPr>
          <a:xfrm>
            <a:off x="4442326" y="3001051"/>
            <a:ext cx="3288633" cy="1658916"/>
          </a:xfrm>
          <a:prstGeom prst="rect">
            <a:avLst/>
          </a:prstGeom>
          <a:solidFill>
            <a:schemeClr val="accent2"/>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41" name="Picture Placeholder 7"/>
          <p:cNvSpPr>
            <a:spLocks noGrp="1"/>
          </p:cNvSpPr>
          <p:nvPr>
            <p:ph type="pic" sz="quarter" idx="23" hasCustomPrompt="1"/>
          </p:nvPr>
        </p:nvSpPr>
        <p:spPr>
          <a:xfrm>
            <a:off x="8007685" y="3001051"/>
            <a:ext cx="3288633" cy="1658916"/>
          </a:xfrm>
          <a:prstGeom prst="rect">
            <a:avLst/>
          </a:prstGeom>
          <a:solidFill>
            <a:schemeClr val="accent3"/>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17" name="Rectangle 16"/>
          <p:cNvSpPr/>
          <p:nvPr userDrawn="1"/>
        </p:nvSpPr>
        <p:spPr>
          <a:xfrm>
            <a:off x="4461043" y="1408767"/>
            <a:ext cx="3269916" cy="152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9" name="Rectangle 18"/>
          <p:cNvSpPr/>
          <p:nvPr userDrawn="1"/>
        </p:nvSpPr>
        <p:spPr>
          <a:xfrm>
            <a:off x="8026402" y="1408767"/>
            <a:ext cx="3269916" cy="152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1" name="Text Placeholder 3"/>
          <p:cNvSpPr>
            <a:spLocks noGrp="1"/>
          </p:cNvSpPr>
          <p:nvPr>
            <p:ph type="body" sz="half" idx="16" hasCustomPrompt="1"/>
          </p:nvPr>
        </p:nvSpPr>
        <p:spPr>
          <a:xfrm>
            <a:off x="876966" y="4723067"/>
            <a:ext cx="3288633" cy="508973"/>
          </a:xfrm>
          <a:prstGeom prst="rect">
            <a:avLst/>
          </a:prstGeom>
        </p:spPr>
        <p:txBody>
          <a:bodyPr wrap="square" lIns="0" tIns="0" rIns="0" bIns="0" anchor="ctr">
            <a:noAutofit/>
          </a:bodyPr>
          <a:lstStyle>
            <a:lvl1pPr marL="0" indent="0" algn="ctr">
              <a:buNone/>
              <a:defRPr sz="18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8" name="Text Placeholder 3"/>
          <p:cNvSpPr>
            <a:spLocks noGrp="1"/>
          </p:cNvSpPr>
          <p:nvPr>
            <p:ph type="body" sz="half" idx="17"/>
          </p:nvPr>
        </p:nvSpPr>
        <p:spPr>
          <a:xfrm>
            <a:off x="895685" y="5273090"/>
            <a:ext cx="3269916" cy="1126377"/>
          </a:xfrm>
          <a:prstGeom prst="rect">
            <a:avLst/>
          </a:prstGeom>
        </p:spPr>
        <p:txBody>
          <a:bodyPr wrap="square" lIns="0" tIns="0" rIns="0" bIns="0" anchor="t">
            <a:noAutofit/>
          </a:bodyPr>
          <a:lstStyle>
            <a:lvl1pPr marL="0" indent="0" algn="ctr">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9" name="Text Placeholder 3"/>
          <p:cNvSpPr>
            <a:spLocks noGrp="1"/>
          </p:cNvSpPr>
          <p:nvPr>
            <p:ph type="body" sz="half" idx="24" hasCustomPrompt="1"/>
          </p:nvPr>
        </p:nvSpPr>
        <p:spPr>
          <a:xfrm>
            <a:off x="4442325" y="4723067"/>
            <a:ext cx="3288633" cy="508973"/>
          </a:xfrm>
          <a:prstGeom prst="rect">
            <a:avLst/>
          </a:prstGeom>
        </p:spPr>
        <p:txBody>
          <a:bodyPr wrap="square" lIns="0" tIns="0" rIns="0" bIns="0" anchor="ctr">
            <a:noAutofit/>
          </a:bodyPr>
          <a:lstStyle>
            <a:lvl1pPr marL="0" indent="0" algn="ctr">
              <a:buNone/>
              <a:defRPr sz="18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0" name="Text Placeholder 3"/>
          <p:cNvSpPr>
            <a:spLocks noGrp="1"/>
          </p:cNvSpPr>
          <p:nvPr>
            <p:ph type="body" sz="half" idx="25"/>
          </p:nvPr>
        </p:nvSpPr>
        <p:spPr>
          <a:xfrm>
            <a:off x="4461043" y="5273090"/>
            <a:ext cx="3269916" cy="1126377"/>
          </a:xfrm>
          <a:prstGeom prst="rect">
            <a:avLst/>
          </a:prstGeom>
        </p:spPr>
        <p:txBody>
          <a:bodyPr wrap="square" lIns="0" tIns="0" rIns="0" bIns="0" anchor="t">
            <a:noAutofit/>
          </a:bodyPr>
          <a:lstStyle>
            <a:lvl1pPr marL="0" indent="0" algn="ctr">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1" name="Text Placeholder 3"/>
          <p:cNvSpPr>
            <a:spLocks noGrp="1"/>
          </p:cNvSpPr>
          <p:nvPr>
            <p:ph type="body" sz="half" idx="26" hasCustomPrompt="1"/>
          </p:nvPr>
        </p:nvSpPr>
        <p:spPr>
          <a:xfrm>
            <a:off x="8007684" y="4723067"/>
            <a:ext cx="3288633" cy="508973"/>
          </a:xfrm>
          <a:prstGeom prst="rect">
            <a:avLst/>
          </a:prstGeom>
        </p:spPr>
        <p:txBody>
          <a:bodyPr wrap="square" lIns="0" tIns="0" rIns="0" bIns="0" anchor="ctr">
            <a:noAutofit/>
          </a:bodyPr>
          <a:lstStyle>
            <a:lvl1pPr marL="0" indent="0" algn="ctr">
              <a:buNone/>
              <a:defRPr sz="18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2" name="Text Placeholder 3"/>
          <p:cNvSpPr>
            <a:spLocks noGrp="1"/>
          </p:cNvSpPr>
          <p:nvPr>
            <p:ph type="body" sz="half" idx="27"/>
          </p:nvPr>
        </p:nvSpPr>
        <p:spPr>
          <a:xfrm>
            <a:off x="8026402" y="5273090"/>
            <a:ext cx="3269916" cy="1126377"/>
          </a:xfrm>
          <a:prstGeom prst="rect">
            <a:avLst/>
          </a:prstGeom>
        </p:spPr>
        <p:txBody>
          <a:bodyPr wrap="square" lIns="0" tIns="0" rIns="0" bIns="0" anchor="t">
            <a:noAutofit/>
          </a:bodyPr>
          <a:lstStyle>
            <a:lvl1pPr marL="0" indent="0" algn="ctr">
              <a:buNone/>
              <a:defRPr sz="1467" b="0" baseline="0">
                <a:solidFill>
                  <a:schemeClr val="tx1">
                    <a:lumMod val="75000"/>
                    <a:lumOff val="2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3" name="Freeform 62"/>
          <p:cNvSpPr>
            <a:spLocks noChangeAspect="1" noEditPoints="1"/>
          </p:cNvSpPr>
          <p:nvPr userDrawn="1"/>
        </p:nvSpPr>
        <p:spPr bwMode="auto">
          <a:xfrm>
            <a:off x="2091795" y="1728412"/>
            <a:ext cx="877693" cy="884709"/>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5" name="Freeform 245"/>
          <p:cNvSpPr>
            <a:spLocks noChangeAspect="1"/>
          </p:cNvSpPr>
          <p:nvPr userDrawn="1"/>
        </p:nvSpPr>
        <p:spPr bwMode="auto">
          <a:xfrm>
            <a:off x="5668728" y="1743495"/>
            <a:ext cx="854544" cy="85454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6" name="Freeform 132"/>
          <p:cNvSpPr>
            <a:spLocks noChangeAspect="1" noEditPoints="1"/>
          </p:cNvSpPr>
          <p:nvPr userDrawn="1"/>
        </p:nvSpPr>
        <p:spPr bwMode="auto">
          <a:xfrm>
            <a:off x="9190983" y="1720844"/>
            <a:ext cx="940752" cy="899845"/>
          </a:xfrm>
          <a:custGeom>
            <a:avLst/>
            <a:gdLst/>
            <a:ahLst/>
            <a:cxnLst>
              <a:cxn ang="0">
                <a:pos x="62" y="31"/>
              </a:cxn>
              <a:cxn ang="0">
                <a:pos x="62" y="31"/>
              </a:cxn>
              <a:cxn ang="0">
                <a:pos x="54" y="27"/>
              </a:cxn>
              <a:cxn ang="0">
                <a:pos x="45" y="33"/>
              </a:cxn>
              <a:cxn ang="0">
                <a:pos x="44" y="35"/>
              </a:cxn>
              <a:cxn ang="0">
                <a:pos x="43" y="35"/>
              </a:cxn>
              <a:cxn ang="0">
                <a:pos x="42" y="35"/>
              </a:cxn>
              <a:cxn ang="0">
                <a:pos x="41" y="33"/>
              </a:cxn>
              <a:cxn ang="0">
                <a:pos x="32" y="27"/>
              </a:cxn>
              <a:cxn ang="0">
                <a:pos x="23" y="33"/>
              </a:cxn>
              <a:cxn ang="0">
                <a:pos x="22" y="35"/>
              </a:cxn>
              <a:cxn ang="0">
                <a:pos x="21" y="35"/>
              </a:cxn>
              <a:cxn ang="0">
                <a:pos x="20" y="35"/>
              </a:cxn>
              <a:cxn ang="0">
                <a:pos x="19" y="33"/>
              </a:cxn>
              <a:cxn ang="0">
                <a:pos x="10" y="27"/>
              </a:cxn>
              <a:cxn ang="0">
                <a:pos x="3" y="31"/>
              </a:cxn>
              <a:cxn ang="0">
                <a:pos x="2" y="31"/>
              </a:cxn>
              <a:cxn ang="0">
                <a:pos x="0" y="30"/>
              </a:cxn>
              <a:cxn ang="0">
                <a:pos x="0" y="30"/>
              </a:cxn>
              <a:cxn ang="0">
                <a:pos x="32" y="7"/>
              </a:cxn>
              <a:cxn ang="0">
                <a:pos x="64" y="30"/>
              </a:cxn>
              <a:cxn ang="0">
                <a:pos x="64" y="30"/>
              </a:cxn>
              <a:cxn ang="0">
                <a:pos x="62" y="31"/>
              </a:cxn>
              <a:cxn ang="0">
                <a:pos x="34" y="51"/>
              </a:cxn>
              <a:cxn ang="0">
                <a:pos x="25" y="61"/>
              </a:cxn>
              <a:cxn ang="0">
                <a:pos x="15" y="51"/>
              </a:cxn>
              <a:cxn ang="0">
                <a:pos x="17" y="49"/>
              </a:cxn>
              <a:cxn ang="0">
                <a:pos x="20" y="51"/>
              </a:cxn>
              <a:cxn ang="0">
                <a:pos x="25" y="56"/>
              </a:cxn>
              <a:cxn ang="0">
                <a:pos x="30" y="51"/>
              </a:cxn>
              <a:cxn ang="0">
                <a:pos x="30" y="29"/>
              </a:cxn>
              <a:cxn ang="0">
                <a:pos x="32" y="29"/>
              </a:cxn>
              <a:cxn ang="0">
                <a:pos x="34" y="29"/>
              </a:cxn>
              <a:cxn ang="0">
                <a:pos x="34" y="51"/>
              </a:cxn>
              <a:cxn ang="0">
                <a:pos x="34" y="6"/>
              </a:cxn>
              <a:cxn ang="0">
                <a:pos x="32" y="6"/>
              </a:cxn>
              <a:cxn ang="0">
                <a:pos x="30" y="6"/>
              </a:cxn>
              <a:cxn ang="0">
                <a:pos x="30" y="3"/>
              </a:cxn>
              <a:cxn ang="0">
                <a:pos x="32" y="0"/>
              </a:cxn>
              <a:cxn ang="0">
                <a:pos x="34" y="3"/>
              </a:cxn>
              <a:cxn ang="0">
                <a:pos x="34" y="6"/>
              </a:cxn>
            </a:cxnLst>
            <a:rect l="0" t="0" r="r" b="b"/>
            <a:pathLst>
              <a:path w="64" h="61">
                <a:moveTo>
                  <a:pt x="62" y="31"/>
                </a:moveTo>
                <a:cubicBezTo>
                  <a:pt x="62" y="31"/>
                  <a:pt x="62" y="31"/>
                  <a:pt x="62" y="31"/>
                </a:cubicBezTo>
                <a:cubicBezTo>
                  <a:pt x="59" y="29"/>
                  <a:pt x="57" y="27"/>
                  <a:pt x="54" y="27"/>
                </a:cubicBezTo>
                <a:cubicBezTo>
                  <a:pt x="51" y="27"/>
                  <a:pt x="47" y="30"/>
                  <a:pt x="45" y="33"/>
                </a:cubicBezTo>
                <a:cubicBezTo>
                  <a:pt x="45" y="33"/>
                  <a:pt x="45" y="34"/>
                  <a:pt x="44" y="35"/>
                </a:cubicBezTo>
                <a:cubicBezTo>
                  <a:pt x="44" y="35"/>
                  <a:pt x="44" y="35"/>
                  <a:pt x="43" y="35"/>
                </a:cubicBezTo>
                <a:cubicBezTo>
                  <a:pt x="43" y="35"/>
                  <a:pt x="42" y="35"/>
                  <a:pt x="42" y="35"/>
                </a:cubicBezTo>
                <a:cubicBezTo>
                  <a:pt x="42" y="34"/>
                  <a:pt x="41" y="33"/>
                  <a:pt x="41" y="33"/>
                </a:cubicBezTo>
                <a:cubicBezTo>
                  <a:pt x="39" y="30"/>
                  <a:pt x="36" y="27"/>
                  <a:pt x="32" y="27"/>
                </a:cubicBezTo>
                <a:cubicBezTo>
                  <a:pt x="28" y="27"/>
                  <a:pt x="25" y="30"/>
                  <a:pt x="23" y="33"/>
                </a:cubicBezTo>
                <a:cubicBezTo>
                  <a:pt x="23" y="33"/>
                  <a:pt x="22" y="34"/>
                  <a:pt x="22" y="35"/>
                </a:cubicBezTo>
                <a:cubicBezTo>
                  <a:pt x="22" y="35"/>
                  <a:pt x="22" y="35"/>
                  <a:pt x="21" y="35"/>
                </a:cubicBezTo>
                <a:cubicBezTo>
                  <a:pt x="20" y="35"/>
                  <a:pt x="20" y="35"/>
                  <a:pt x="20" y="35"/>
                </a:cubicBezTo>
                <a:cubicBezTo>
                  <a:pt x="19" y="34"/>
                  <a:pt x="19" y="33"/>
                  <a:pt x="19" y="33"/>
                </a:cubicBezTo>
                <a:cubicBezTo>
                  <a:pt x="17" y="30"/>
                  <a:pt x="14" y="27"/>
                  <a:pt x="10" y="27"/>
                </a:cubicBezTo>
                <a:cubicBezTo>
                  <a:pt x="7" y="27"/>
                  <a:pt x="5" y="29"/>
                  <a:pt x="3" y="31"/>
                </a:cubicBezTo>
                <a:cubicBezTo>
                  <a:pt x="2" y="31"/>
                  <a:pt x="2" y="31"/>
                  <a:pt x="2" y="31"/>
                </a:cubicBezTo>
                <a:cubicBezTo>
                  <a:pt x="1" y="31"/>
                  <a:pt x="0" y="31"/>
                  <a:pt x="0" y="30"/>
                </a:cubicBezTo>
                <a:cubicBezTo>
                  <a:pt x="0" y="30"/>
                  <a:pt x="0" y="30"/>
                  <a:pt x="0" y="30"/>
                </a:cubicBezTo>
                <a:cubicBezTo>
                  <a:pt x="4" y="16"/>
                  <a:pt x="18" y="7"/>
                  <a:pt x="32" y="7"/>
                </a:cubicBezTo>
                <a:cubicBezTo>
                  <a:pt x="46" y="7"/>
                  <a:pt x="60" y="16"/>
                  <a:pt x="64" y="30"/>
                </a:cubicBezTo>
                <a:cubicBezTo>
                  <a:pt x="64" y="30"/>
                  <a:pt x="64" y="30"/>
                  <a:pt x="64" y="30"/>
                </a:cubicBezTo>
                <a:cubicBezTo>
                  <a:pt x="64" y="31"/>
                  <a:pt x="63" y="31"/>
                  <a:pt x="62" y="31"/>
                </a:cubicBezTo>
                <a:close/>
                <a:moveTo>
                  <a:pt x="34" y="51"/>
                </a:moveTo>
                <a:cubicBezTo>
                  <a:pt x="34" y="56"/>
                  <a:pt x="30" y="61"/>
                  <a:pt x="25" y="61"/>
                </a:cubicBezTo>
                <a:cubicBezTo>
                  <a:pt x="19" y="61"/>
                  <a:pt x="15" y="56"/>
                  <a:pt x="15" y="51"/>
                </a:cubicBezTo>
                <a:cubicBezTo>
                  <a:pt x="15" y="50"/>
                  <a:pt x="16" y="49"/>
                  <a:pt x="17" y="49"/>
                </a:cubicBezTo>
                <a:cubicBezTo>
                  <a:pt x="19" y="49"/>
                  <a:pt x="20" y="50"/>
                  <a:pt x="20" y="51"/>
                </a:cubicBezTo>
                <a:cubicBezTo>
                  <a:pt x="20" y="54"/>
                  <a:pt x="22" y="56"/>
                  <a:pt x="25" y="56"/>
                </a:cubicBezTo>
                <a:cubicBezTo>
                  <a:pt x="27" y="56"/>
                  <a:pt x="30" y="54"/>
                  <a:pt x="30" y="51"/>
                </a:cubicBezTo>
                <a:cubicBezTo>
                  <a:pt x="30" y="29"/>
                  <a:pt x="30" y="29"/>
                  <a:pt x="30" y="29"/>
                </a:cubicBezTo>
                <a:cubicBezTo>
                  <a:pt x="30" y="29"/>
                  <a:pt x="31" y="29"/>
                  <a:pt x="32" y="29"/>
                </a:cubicBezTo>
                <a:cubicBezTo>
                  <a:pt x="33" y="29"/>
                  <a:pt x="34" y="29"/>
                  <a:pt x="34" y="29"/>
                </a:cubicBezTo>
                <a:lnTo>
                  <a:pt x="34" y="51"/>
                </a:lnTo>
                <a:close/>
                <a:moveTo>
                  <a:pt x="34" y="6"/>
                </a:moveTo>
                <a:cubicBezTo>
                  <a:pt x="34" y="6"/>
                  <a:pt x="33" y="6"/>
                  <a:pt x="32" y="6"/>
                </a:cubicBezTo>
                <a:cubicBezTo>
                  <a:pt x="31" y="6"/>
                  <a:pt x="30" y="6"/>
                  <a:pt x="30" y="6"/>
                </a:cubicBezTo>
                <a:cubicBezTo>
                  <a:pt x="30" y="3"/>
                  <a:pt x="30" y="3"/>
                  <a:pt x="30" y="3"/>
                </a:cubicBezTo>
                <a:cubicBezTo>
                  <a:pt x="30" y="1"/>
                  <a:pt x="31" y="0"/>
                  <a:pt x="32" y="0"/>
                </a:cubicBezTo>
                <a:cubicBezTo>
                  <a:pt x="33" y="0"/>
                  <a:pt x="34" y="1"/>
                  <a:pt x="34" y="3"/>
                </a:cubicBezTo>
                <a:lnTo>
                  <a:pt x="34" y="6"/>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24"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5"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10492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Effect transition="in" filter="fade">
                                      <p:cBhvr>
                                        <p:cTn id="11" dur="500"/>
                                        <p:tgtEl>
                                          <p:spTgt spid="25">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fltVal val="0"/>
                                          </p:val>
                                        </p:tav>
                                        <p:tav tm="100000">
                                          <p:val>
                                            <p:strVal val="#ppt_w"/>
                                          </p:val>
                                        </p:tav>
                                      </p:tavLst>
                                    </p:anim>
                                    <p:anim calcmode="lin" valueType="num">
                                      <p:cBhvr>
                                        <p:cTn id="16" dur="500" fill="hold"/>
                                        <p:tgtEl>
                                          <p:spTgt spid="33"/>
                                        </p:tgtEl>
                                        <p:attrNameLst>
                                          <p:attrName>ppt_h</p:attrName>
                                        </p:attrNameLst>
                                      </p:cBhvr>
                                      <p:tavLst>
                                        <p:tav tm="0">
                                          <p:val>
                                            <p:fltVal val="0"/>
                                          </p:val>
                                        </p:tav>
                                        <p:tav tm="100000">
                                          <p:val>
                                            <p:strVal val="#ppt_h"/>
                                          </p:val>
                                        </p:tav>
                                      </p:tavLst>
                                    </p:anim>
                                    <p:animEffect transition="in" filter="fade">
                                      <p:cBhvr>
                                        <p:cTn id="17" dur="500"/>
                                        <p:tgtEl>
                                          <p:spTgt spid="33"/>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par>
                          <p:cTn id="26" fill="hold">
                            <p:stCondLst>
                              <p:cond delay="2500"/>
                            </p:stCondLst>
                            <p:childTnLst>
                              <p:par>
                                <p:cTn id="27" presetID="22" presetClass="entr" presetSubtype="4" fill="hold" grpId="0" nodeType="after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Effect transition="in" filter="wipe(down)">
                                      <p:cBhvr>
                                        <p:cTn id="29" dur="500"/>
                                        <p:tgtEl>
                                          <p:spTgt spid="21">
                                            <p:txEl>
                                              <p:pRg st="0" end="0"/>
                                            </p:txEl>
                                          </p:spTgt>
                                        </p:tgtEl>
                                      </p:cBhvr>
                                    </p:animEffect>
                                  </p:childTnLst>
                                </p:cTn>
                              </p:par>
                            </p:childTnLst>
                          </p:cTn>
                        </p:par>
                        <p:par>
                          <p:cTn id="30" fill="hold">
                            <p:stCondLst>
                              <p:cond delay="3000"/>
                            </p:stCondLst>
                            <p:childTnLst>
                              <p:par>
                                <p:cTn id="31" presetID="22" presetClass="entr" presetSubtype="4" fill="hold" grpId="0" nodeType="afterEffect" nodePh="1">
                                  <p:stCondLst>
                                    <p:cond delay="0"/>
                                  </p:stCondLst>
                                  <p:endCondLst>
                                    <p:cond evt="begin" delay="0">
                                      <p:tn val="31"/>
                                    </p:cond>
                                  </p:endCondLst>
                                  <p:childTnLst>
                                    <p:set>
                                      <p:cBhvr>
                                        <p:cTn id="32" dur="1" fill="hold">
                                          <p:stCondLst>
                                            <p:cond delay="0"/>
                                          </p:stCondLst>
                                        </p:cTn>
                                        <p:tgtEl>
                                          <p:spTgt spid="28">
                                            <p:txEl>
                                              <p:pRg st="0" end="0"/>
                                            </p:txEl>
                                          </p:spTgt>
                                        </p:tgtEl>
                                        <p:attrNameLst>
                                          <p:attrName>style.visibility</p:attrName>
                                        </p:attrNameLst>
                                      </p:cBhvr>
                                      <p:to>
                                        <p:strVal val="visible"/>
                                      </p:to>
                                    </p:set>
                                    <p:animEffect transition="in" filter="wipe(down)">
                                      <p:cBhvr>
                                        <p:cTn id="33" dur="500"/>
                                        <p:tgtEl>
                                          <p:spTgt spid="28">
                                            <p:txEl>
                                              <p:pRg st="0" end="0"/>
                                            </p:txEl>
                                          </p:spTgt>
                                        </p:tgtEl>
                                      </p:cBhvr>
                                    </p:animEffect>
                                  </p:childTnLst>
                                </p:cTn>
                              </p:par>
                            </p:childTnLst>
                          </p:cTn>
                        </p:par>
                        <p:par>
                          <p:cTn id="34" fill="hold">
                            <p:stCondLst>
                              <p:cond delay="3500"/>
                            </p:stCondLst>
                            <p:childTnLst>
                              <p:par>
                                <p:cTn id="35" presetID="22" presetClass="entr" presetSubtype="4" fill="hold" grpId="0" nodeType="after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down)">
                                      <p:cBhvr>
                                        <p:cTn id="37" dur="500"/>
                                        <p:tgtEl>
                                          <p:spTgt spid="40"/>
                                        </p:tgtEl>
                                      </p:cBhvr>
                                    </p:animEffect>
                                  </p:childTnLst>
                                </p:cTn>
                              </p:par>
                            </p:childTnLst>
                          </p:cTn>
                        </p:par>
                        <p:par>
                          <p:cTn id="38" fill="hold">
                            <p:stCondLst>
                              <p:cond delay="4000"/>
                            </p:stCondLst>
                            <p:childTnLst>
                              <p:par>
                                <p:cTn id="39" presetID="22" presetClass="entr" presetSubtype="4"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childTnLst>
                          </p:cTn>
                        </p:par>
                        <p:par>
                          <p:cTn id="42" fill="hold">
                            <p:stCondLst>
                              <p:cond delay="4500"/>
                            </p:stCondLst>
                            <p:childTnLst>
                              <p:par>
                                <p:cTn id="43" presetID="53" presetClass="entr" presetSubtype="0" fill="hold" grpId="0" nodeType="after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childTnLst>
                          </p:cTn>
                        </p:par>
                        <p:par>
                          <p:cTn id="48" fill="hold">
                            <p:stCondLst>
                              <p:cond delay="5000"/>
                            </p:stCondLst>
                            <p:childTnLst>
                              <p:par>
                                <p:cTn id="49" presetID="22" presetClass="entr" presetSubtype="4" fill="hold" grpId="0" nodeType="afterEffect">
                                  <p:stCondLst>
                                    <p:cond delay="0"/>
                                  </p:stCondLst>
                                  <p:childTnLst>
                                    <p:set>
                                      <p:cBhvr>
                                        <p:cTn id="50" dur="1" fill="hold">
                                          <p:stCondLst>
                                            <p:cond delay="0"/>
                                          </p:stCondLst>
                                        </p:cTn>
                                        <p:tgtEl>
                                          <p:spTgt spid="29">
                                            <p:txEl>
                                              <p:pRg st="0" end="0"/>
                                            </p:txEl>
                                          </p:spTgt>
                                        </p:tgtEl>
                                        <p:attrNameLst>
                                          <p:attrName>style.visibility</p:attrName>
                                        </p:attrNameLst>
                                      </p:cBhvr>
                                      <p:to>
                                        <p:strVal val="visible"/>
                                      </p:to>
                                    </p:set>
                                    <p:animEffect transition="in" filter="wipe(down)">
                                      <p:cBhvr>
                                        <p:cTn id="51" dur="500"/>
                                        <p:tgtEl>
                                          <p:spTgt spid="29">
                                            <p:txEl>
                                              <p:pRg st="0" end="0"/>
                                            </p:txEl>
                                          </p:spTgt>
                                        </p:tgtEl>
                                      </p:cBhvr>
                                    </p:animEffect>
                                  </p:childTnLst>
                                </p:cTn>
                              </p:par>
                            </p:childTnLst>
                          </p:cTn>
                        </p:par>
                        <p:par>
                          <p:cTn id="52" fill="hold">
                            <p:stCondLst>
                              <p:cond delay="5500"/>
                            </p:stCondLst>
                            <p:childTnLst>
                              <p:par>
                                <p:cTn id="53" presetID="22" presetClass="entr" presetSubtype="4" fill="hold" grpId="0" nodeType="afterEffect" nodePh="1">
                                  <p:stCondLst>
                                    <p:cond delay="0"/>
                                  </p:stCondLst>
                                  <p:endCondLst>
                                    <p:cond evt="begin" delay="0">
                                      <p:tn val="53"/>
                                    </p:cond>
                                  </p:endCondLst>
                                  <p:childTnLst>
                                    <p:set>
                                      <p:cBhvr>
                                        <p:cTn id="54" dur="1" fill="hold">
                                          <p:stCondLst>
                                            <p:cond delay="0"/>
                                          </p:stCondLst>
                                        </p:cTn>
                                        <p:tgtEl>
                                          <p:spTgt spid="30">
                                            <p:txEl>
                                              <p:pRg st="0" end="0"/>
                                            </p:txEl>
                                          </p:spTgt>
                                        </p:tgtEl>
                                        <p:attrNameLst>
                                          <p:attrName>style.visibility</p:attrName>
                                        </p:attrNameLst>
                                      </p:cBhvr>
                                      <p:to>
                                        <p:strVal val="visible"/>
                                      </p:to>
                                    </p:set>
                                    <p:animEffect transition="in" filter="wipe(down)">
                                      <p:cBhvr>
                                        <p:cTn id="55" dur="500"/>
                                        <p:tgtEl>
                                          <p:spTgt spid="30">
                                            <p:txEl>
                                              <p:pRg st="0" end="0"/>
                                            </p:txEl>
                                          </p:spTgt>
                                        </p:tgtEl>
                                      </p:cBhvr>
                                    </p:animEffect>
                                  </p:childTnLst>
                                </p:cTn>
                              </p:par>
                            </p:childTnLst>
                          </p:cTn>
                        </p:par>
                        <p:par>
                          <p:cTn id="56" fill="hold">
                            <p:stCondLst>
                              <p:cond delay="6000"/>
                            </p:stCondLst>
                            <p:childTnLst>
                              <p:par>
                                <p:cTn id="57" presetID="22" presetClass="entr" presetSubtype="4"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00"/>
                                        <p:tgtEl>
                                          <p:spTgt spid="19"/>
                                        </p:tgtEl>
                                      </p:cBhvr>
                                    </p:animEffect>
                                  </p:childTnLst>
                                </p:cTn>
                              </p:par>
                            </p:childTnLst>
                          </p:cTn>
                        </p:par>
                        <p:par>
                          <p:cTn id="60" fill="hold">
                            <p:stCondLst>
                              <p:cond delay="6500"/>
                            </p:stCondLst>
                            <p:childTnLst>
                              <p:par>
                                <p:cTn id="61" presetID="53" presetClass="entr" presetSubtype="0" fill="hold" grpId="0" nodeType="after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p:cTn id="63" dur="500" fill="hold"/>
                                        <p:tgtEl>
                                          <p:spTgt spid="36"/>
                                        </p:tgtEl>
                                        <p:attrNameLst>
                                          <p:attrName>ppt_w</p:attrName>
                                        </p:attrNameLst>
                                      </p:cBhvr>
                                      <p:tavLst>
                                        <p:tav tm="0">
                                          <p:val>
                                            <p:fltVal val="0"/>
                                          </p:val>
                                        </p:tav>
                                        <p:tav tm="100000">
                                          <p:val>
                                            <p:strVal val="#ppt_w"/>
                                          </p:val>
                                        </p:tav>
                                      </p:tavLst>
                                    </p:anim>
                                    <p:anim calcmode="lin" valueType="num">
                                      <p:cBhvr>
                                        <p:cTn id="64" dur="500" fill="hold"/>
                                        <p:tgtEl>
                                          <p:spTgt spid="36"/>
                                        </p:tgtEl>
                                        <p:attrNameLst>
                                          <p:attrName>ppt_h</p:attrName>
                                        </p:attrNameLst>
                                      </p:cBhvr>
                                      <p:tavLst>
                                        <p:tav tm="0">
                                          <p:val>
                                            <p:fltVal val="0"/>
                                          </p:val>
                                        </p:tav>
                                        <p:tav tm="100000">
                                          <p:val>
                                            <p:strVal val="#ppt_h"/>
                                          </p:val>
                                        </p:tav>
                                      </p:tavLst>
                                    </p:anim>
                                    <p:animEffect transition="in" filter="fade">
                                      <p:cBhvr>
                                        <p:cTn id="65" dur="500"/>
                                        <p:tgtEl>
                                          <p:spTgt spid="36"/>
                                        </p:tgtEl>
                                      </p:cBhvr>
                                    </p:animEffect>
                                  </p:childTnLst>
                                </p:cTn>
                              </p:par>
                            </p:childTnLst>
                          </p:cTn>
                        </p:par>
                        <p:par>
                          <p:cTn id="66" fill="hold">
                            <p:stCondLst>
                              <p:cond delay="7000"/>
                            </p:stCondLst>
                            <p:childTnLst>
                              <p:par>
                                <p:cTn id="67" presetID="22" presetClass="entr" presetSubtype="4"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wipe(down)">
                                      <p:cBhvr>
                                        <p:cTn id="69" dur="500"/>
                                        <p:tgtEl>
                                          <p:spTgt spid="41"/>
                                        </p:tgtEl>
                                      </p:cBhvr>
                                    </p:animEffect>
                                  </p:childTnLst>
                                </p:cTn>
                              </p:par>
                            </p:childTnLst>
                          </p:cTn>
                        </p:par>
                        <p:par>
                          <p:cTn id="70" fill="hold">
                            <p:stCondLst>
                              <p:cond delay="7500"/>
                            </p:stCondLst>
                            <p:childTnLst>
                              <p:par>
                                <p:cTn id="71" presetID="22" presetClass="entr" presetSubtype="4" fill="hold" grpId="0" nodeType="afterEffect">
                                  <p:stCondLst>
                                    <p:cond delay="0"/>
                                  </p:stCondLst>
                                  <p:childTnLst>
                                    <p:set>
                                      <p:cBhvr>
                                        <p:cTn id="72" dur="1" fill="hold">
                                          <p:stCondLst>
                                            <p:cond delay="0"/>
                                          </p:stCondLst>
                                        </p:cTn>
                                        <p:tgtEl>
                                          <p:spTgt spid="31">
                                            <p:txEl>
                                              <p:pRg st="0" end="0"/>
                                            </p:txEl>
                                          </p:spTgt>
                                        </p:tgtEl>
                                        <p:attrNameLst>
                                          <p:attrName>style.visibility</p:attrName>
                                        </p:attrNameLst>
                                      </p:cBhvr>
                                      <p:to>
                                        <p:strVal val="visible"/>
                                      </p:to>
                                    </p:set>
                                    <p:animEffect transition="in" filter="wipe(down)">
                                      <p:cBhvr>
                                        <p:cTn id="73" dur="500"/>
                                        <p:tgtEl>
                                          <p:spTgt spid="31">
                                            <p:txEl>
                                              <p:pRg st="0" end="0"/>
                                            </p:txEl>
                                          </p:spTgt>
                                        </p:tgtEl>
                                      </p:cBhvr>
                                    </p:animEffect>
                                  </p:childTnLst>
                                </p:cTn>
                              </p:par>
                            </p:childTnLst>
                          </p:cTn>
                        </p:par>
                        <p:par>
                          <p:cTn id="74" fill="hold">
                            <p:stCondLst>
                              <p:cond delay="8000"/>
                            </p:stCondLst>
                            <p:childTnLst>
                              <p:par>
                                <p:cTn id="75" presetID="22" presetClass="entr" presetSubtype="4" fill="hold" grpId="0" nodeType="afterEffect" nodePh="1">
                                  <p:stCondLst>
                                    <p:cond delay="0"/>
                                  </p:stCondLst>
                                  <p:endCondLst>
                                    <p:cond evt="begin" delay="0">
                                      <p:tn val="75"/>
                                    </p:cond>
                                  </p:endCondLst>
                                  <p:childTnLst>
                                    <p:set>
                                      <p:cBhvr>
                                        <p:cTn id="76" dur="1" fill="hold">
                                          <p:stCondLst>
                                            <p:cond delay="0"/>
                                          </p:stCondLst>
                                        </p:cTn>
                                        <p:tgtEl>
                                          <p:spTgt spid="32">
                                            <p:txEl>
                                              <p:pRg st="0" end="0"/>
                                            </p:txEl>
                                          </p:spTgt>
                                        </p:tgtEl>
                                        <p:attrNameLst>
                                          <p:attrName>style.visibility</p:attrName>
                                        </p:attrNameLst>
                                      </p:cBhvr>
                                      <p:to>
                                        <p:strVal val="visible"/>
                                      </p:to>
                                    </p:set>
                                    <p:animEffect transition="in" filter="wipe(down)">
                                      <p:cBhvr>
                                        <p:cTn id="77"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40" grpId="0" animBg="1"/>
      <p:bldP spid="41" grpId="0" animBg="1"/>
      <p:bldP spid="17" grpId="0" animBg="1"/>
      <p:bldP spid="19" grpId="0" animBg="1"/>
      <p:bldP spid="21" grpId="0" build="p">
        <p:tmplLst>
          <p:tmpl lvl="1">
            <p:tnLst>
              <p:par>
                <p:cTn presetID="22" presetClass="entr" presetSubtype="4"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down)">
                      <p:cBhvr>
                        <p:cTn dur="500"/>
                        <p:tgtEl>
                          <p:spTgt spid="21"/>
                        </p:tgtEl>
                      </p:cBhvr>
                    </p:animEffect>
                  </p:childTnLst>
                </p:cTn>
              </p:par>
            </p:tnLst>
          </p:tmpl>
        </p:tmplLst>
      </p:bldP>
      <p:bldP spid="2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29" grpId="0" build="p">
        <p:tmplLst>
          <p:tmpl lvl="1">
            <p:tnLst>
              <p:par>
                <p:cTn presetID="2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1" grpId="0" build="p">
        <p:tmplLst>
          <p:tmpl lvl="1">
            <p:tnLst>
              <p:par>
                <p:cTn presetID="22" presetClass="entr" presetSubtype="4"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P spid="3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2"/>
                        </p:tgtEl>
                        <p:attrNameLst>
                          <p:attrName>style.visibility</p:attrName>
                        </p:attrNameLst>
                      </p:cBhvr>
                      <p:to>
                        <p:strVal val="visible"/>
                      </p:to>
                    </p:set>
                    <p:animEffect transition="in" filter="wipe(down)">
                      <p:cBhvr>
                        <p:cTn dur="500"/>
                        <p:tgtEl>
                          <p:spTgt spid="32"/>
                        </p:tgtEl>
                      </p:cBhvr>
                    </p:animEffect>
                  </p:childTnLst>
                </p:cTn>
              </p:par>
            </p:tnLst>
          </p:tmpl>
        </p:tmplLst>
      </p:bldP>
      <p:bldP spid="33" grpId="0" animBg="1"/>
      <p:bldP spid="35" grpId="0" animBg="1"/>
      <p:bldP spid="36" grpId="0" animBg="1"/>
      <p:bldP spid="24" grpId="0"/>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text, application&#10;&#10;Description automatically generated">
            <a:extLst>
              <a:ext uri="{FF2B5EF4-FFF2-40B4-BE49-F238E27FC236}">
                <a16:creationId xmlns:a16="http://schemas.microsoft.com/office/drawing/2014/main" id="{96020228-F13A-A930-6C53-CAAE731777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097" y="5851844"/>
            <a:ext cx="2692298" cy="564831"/>
          </a:xfrm>
          <a:prstGeom prst="rect">
            <a:avLst/>
          </a:prstGeom>
        </p:spPr>
      </p:pic>
      <p:sp>
        <p:nvSpPr>
          <p:cNvPr id="8" name="Text Placeholder 4">
            <a:extLst>
              <a:ext uri="{FF2B5EF4-FFF2-40B4-BE49-F238E27FC236}">
                <a16:creationId xmlns:a16="http://schemas.microsoft.com/office/drawing/2014/main" id="{AF559864-21BC-15E6-E0F8-39D06B9121FF}"/>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D56B360A-1247-B02F-88C7-9414B2CB1D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359915610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Pic6">
    <p:spTree>
      <p:nvGrpSpPr>
        <p:cNvPr id="1" name=""/>
        <p:cNvGrpSpPr/>
        <p:nvPr/>
      </p:nvGrpSpPr>
      <p:grpSpPr>
        <a:xfrm>
          <a:off x="0" y="0"/>
          <a:ext cx="0" cy="0"/>
          <a:chOff x="0" y="0"/>
          <a:chExt cx="0" cy="0"/>
        </a:xfrm>
      </p:grpSpPr>
      <p:sp>
        <p:nvSpPr>
          <p:cNvPr id="20" name="Rectangle 19"/>
          <p:cNvSpPr/>
          <p:nvPr userDrawn="1"/>
        </p:nvSpPr>
        <p:spPr>
          <a:xfrm>
            <a:off x="852128" y="1597800"/>
            <a:ext cx="3759200" cy="4554301"/>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5" name="Picture Placeholder 7"/>
          <p:cNvSpPr>
            <a:spLocks noGrp="1"/>
          </p:cNvSpPr>
          <p:nvPr>
            <p:ph type="pic" sz="quarter" idx="11" hasCustomPrompt="1"/>
          </p:nvPr>
        </p:nvSpPr>
        <p:spPr>
          <a:xfrm>
            <a:off x="4611328" y="1597801"/>
            <a:ext cx="3352800" cy="2277151"/>
          </a:xfrm>
          <a:prstGeom prst="rect">
            <a:avLst/>
          </a:prstGeom>
          <a:solidFill>
            <a:schemeClr val="accent1"/>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16" name="Picture Placeholder 7"/>
          <p:cNvSpPr>
            <a:spLocks noGrp="1"/>
          </p:cNvSpPr>
          <p:nvPr>
            <p:ph type="pic" sz="quarter" idx="12" hasCustomPrompt="1"/>
          </p:nvPr>
        </p:nvSpPr>
        <p:spPr>
          <a:xfrm>
            <a:off x="7964128" y="1597801"/>
            <a:ext cx="3352800" cy="2277151"/>
          </a:xfrm>
          <a:prstGeom prst="rect">
            <a:avLst/>
          </a:prstGeom>
          <a:solidFill>
            <a:schemeClr val="accent2"/>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21" name="Picture Placeholder 7"/>
          <p:cNvSpPr>
            <a:spLocks noGrp="1"/>
          </p:cNvSpPr>
          <p:nvPr>
            <p:ph type="pic" sz="quarter" idx="13" hasCustomPrompt="1"/>
          </p:nvPr>
        </p:nvSpPr>
        <p:spPr>
          <a:xfrm>
            <a:off x="4611328" y="3874951"/>
            <a:ext cx="3352800" cy="2277151"/>
          </a:xfrm>
          <a:prstGeom prst="rect">
            <a:avLst/>
          </a:prstGeom>
          <a:solidFill>
            <a:schemeClr val="accent3"/>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28" name="Picture Placeholder 7"/>
          <p:cNvSpPr>
            <a:spLocks noGrp="1"/>
          </p:cNvSpPr>
          <p:nvPr>
            <p:ph type="pic" sz="quarter" idx="14" hasCustomPrompt="1"/>
          </p:nvPr>
        </p:nvSpPr>
        <p:spPr>
          <a:xfrm>
            <a:off x="7964128" y="3874951"/>
            <a:ext cx="3352800" cy="2277151"/>
          </a:xfrm>
          <a:prstGeom prst="rect">
            <a:avLst/>
          </a:prstGeom>
          <a:solidFill>
            <a:schemeClr val="accent4"/>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1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74769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par>
                          <p:cTn id="16" fill="hold">
                            <p:stCondLst>
                              <p:cond delay="1500"/>
                            </p:stCondLst>
                            <p:childTnLst>
                              <p:par>
                                <p:cTn id="17" presetID="2" presetClass="entr" presetSubtype="4" accel="50000" decel="5000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fill="hold"/>
                                        <p:tgtEl>
                                          <p:spTgt spid="15"/>
                                        </p:tgtEl>
                                        <p:attrNameLst>
                                          <p:attrName>ppt_x</p:attrName>
                                        </p:attrNameLst>
                                      </p:cBhvr>
                                      <p:tavLst>
                                        <p:tav tm="0">
                                          <p:val>
                                            <p:strVal val="#ppt_x"/>
                                          </p:val>
                                        </p:tav>
                                        <p:tav tm="100000">
                                          <p:val>
                                            <p:strVal val="#ppt_x"/>
                                          </p:val>
                                        </p:tav>
                                      </p:tavLst>
                                    </p:anim>
                                    <p:anim calcmode="lin" valueType="num">
                                      <p:cBhvr additive="base">
                                        <p:cTn id="20" dur="1000" fill="hold"/>
                                        <p:tgtEl>
                                          <p:spTgt spid="15"/>
                                        </p:tgtEl>
                                        <p:attrNameLst>
                                          <p:attrName>ppt_y</p:attrName>
                                        </p:attrNameLst>
                                      </p:cBhvr>
                                      <p:tavLst>
                                        <p:tav tm="0">
                                          <p:val>
                                            <p:strVal val="1+#ppt_h/2"/>
                                          </p:val>
                                        </p:tav>
                                        <p:tav tm="100000">
                                          <p:val>
                                            <p:strVal val="#ppt_y"/>
                                          </p:val>
                                        </p:tav>
                                      </p:tavLst>
                                    </p:anim>
                                  </p:childTnLst>
                                </p:cTn>
                              </p:par>
                            </p:childTnLst>
                          </p:cTn>
                        </p:par>
                        <p:par>
                          <p:cTn id="21" fill="hold">
                            <p:stCondLst>
                              <p:cond delay="2500"/>
                            </p:stCondLst>
                            <p:childTnLst>
                              <p:par>
                                <p:cTn id="22" presetID="2" presetClass="entr" presetSubtype="4" accel="50000" decel="50000"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1000" fill="hold"/>
                                        <p:tgtEl>
                                          <p:spTgt spid="16"/>
                                        </p:tgtEl>
                                        <p:attrNameLst>
                                          <p:attrName>ppt_x</p:attrName>
                                        </p:attrNameLst>
                                      </p:cBhvr>
                                      <p:tavLst>
                                        <p:tav tm="0">
                                          <p:val>
                                            <p:strVal val="#ppt_x"/>
                                          </p:val>
                                        </p:tav>
                                        <p:tav tm="100000">
                                          <p:val>
                                            <p:strVal val="#ppt_x"/>
                                          </p:val>
                                        </p:tav>
                                      </p:tavLst>
                                    </p:anim>
                                    <p:anim calcmode="lin" valueType="num">
                                      <p:cBhvr additive="base">
                                        <p:cTn id="25" dur="1000" fill="hold"/>
                                        <p:tgtEl>
                                          <p:spTgt spid="16"/>
                                        </p:tgtEl>
                                        <p:attrNameLst>
                                          <p:attrName>ppt_y</p:attrName>
                                        </p:attrNameLst>
                                      </p:cBhvr>
                                      <p:tavLst>
                                        <p:tav tm="0">
                                          <p:val>
                                            <p:strVal val="1+#ppt_h/2"/>
                                          </p:val>
                                        </p:tav>
                                        <p:tav tm="100000">
                                          <p:val>
                                            <p:strVal val="#ppt_y"/>
                                          </p:val>
                                        </p:tav>
                                      </p:tavLst>
                                    </p:anim>
                                  </p:childTnLst>
                                </p:cTn>
                              </p:par>
                            </p:childTnLst>
                          </p:cTn>
                        </p:par>
                        <p:par>
                          <p:cTn id="26" fill="hold">
                            <p:stCondLst>
                              <p:cond delay="3500"/>
                            </p:stCondLst>
                            <p:childTnLst>
                              <p:par>
                                <p:cTn id="27" presetID="2" presetClass="entr" presetSubtype="4" accel="50000" decel="5000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1000" fill="hold"/>
                                        <p:tgtEl>
                                          <p:spTgt spid="21"/>
                                        </p:tgtEl>
                                        <p:attrNameLst>
                                          <p:attrName>ppt_x</p:attrName>
                                        </p:attrNameLst>
                                      </p:cBhvr>
                                      <p:tavLst>
                                        <p:tav tm="0">
                                          <p:val>
                                            <p:strVal val="#ppt_x"/>
                                          </p:val>
                                        </p:tav>
                                        <p:tav tm="100000">
                                          <p:val>
                                            <p:strVal val="#ppt_x"/>
                                          </p:val>
                                        </p:tav>
                                      </p:tavLst>
                                    </p:anim>
                                    <p:anim calcmode="lin" valueType="num">
                                      <p:cBhvr additive="base">
                                        <p:cTn id="30" dur="1000" fill="hold"/>
                                        <p:tgtEl>
                                          <p:spTgt spid="21"/>
                                        </p:tgtEl>
                                        <p:attrNameLst>
                                          <p:attrName>ppt_y</p:attrName>
                                        </p:attrNameLst>
                                      </p:cBhvr>
                                      <p:tavLst>
                                        <p:tav tm="0">
                                          <p:val>
                                            <p:strVal val="1+#ppt_h/2"/>
                                          </p:val>
                                        </p:tav>
                                        <p:tav tm="100000">
                                          <p:val>
                                            <p:strVal val="#ppt_y"/>
                                          </p:val>
                                        </p:tav>
                                      </p:tavLst>
                                    </p:anim>
                                  </p:childTnLst>
                                </p:cTn>
                              </p:par>
                            </p:childTnLst>
                          </p:cTn>
                        </p:par>
                        <p:par>
                          <p:cTn id="31" fill="hold">
                            <p:stCondLst>
                              <p:cond delay="450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1000" fill="hold"/>
                                        <p:tgtEl>
                                          <p:spTgt spid="28"/>
                                        </p:tgtEl>
                                        <p:attrNameLst>
                                          <p:attrName>ppt_x</p:attrName>
                                        </p:attrNameLst>
                                      </p:cBhvr>
                                      <p:tavLst>
                                        <p:tav tm="0">
                                          <p:val>
                                            <p:strVal val="#ppt_x"/>
                                          </p:val>
                                        </p:tav>
                                        <p:tav tm="100000">
                                          <p:val>
                                            <p:strVal val="#ppt_x"/>
                                          </p:val>
                                        </p:tav>
                                      </p:tavLst>
                                    </p:anim>
                                    <p:anim calcmode="lin" valueType="num">
                                      <p:cBhvr additive="base">
                                        <p:cTn id="35"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animBg="1"/>
      <p:bldP spid="16" grpId="0" animBg="1"/>
      <p:bldP spid="21" grpId="0" animBg="1"/>
      <p:bldP spid="28" grpId="0" animBg="1"/>
      <p:bldP spid="13" grpId="0"/>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What we do?">
    <p:spTree>
      <p:nvGrpSpPr>
        <p:cNvPr id="1" name=""/>
        <p:cNvGrpSpPr/>
        <p:nvPr/>
      </p:nvGrpSpPr>
      <p:grpSpPr>
        <a:xfrm>
          <a:off x="0" y="0"/>
          <a:ext cx="0" cy="0"/>
          <a:chOff x="0" y="0"/>
          <a:chExt cx="0" cy="0"/>
        </a:xfrm>
      </p:grpSpPr>
      <p:sp>
        <p:nvSpPr>
          <p:cNvPr id="18" name="Picture Placeholder 7"/>
          <p:cNvSpPr>
            <a:spLocks noGrp="1"/>
          </p:cNvSpPr>
          <p:nvPr>
            <p:ph type="pic" sz="quarter" idx="11" hasCustomPrompt="1"/>
          </p:nvPr>
        </p:nvSpPr>
        <p:spPr>
          <a:xfrm>
            <a:off x="0" y="1769280"/>
            <a:ext cx="3556000" cy="4199721"/>
          </a:xfrm>
          <a:prstGeom prst="rect">
            <a:avLst/>
          </a:prstGeom>
          <a:solidFill>
            <a:schemeClr val="accent1"/>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9"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0"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14886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par>
                          <p:cTn id="12" fill="hold">
                            <p:stCondLst>
                              <p:cond delay="1000"/>
                            </p:stCondLst>
                            <p:childTnLst>
                              <p:par>
                                <p:cTn id="13" presetID="2" presetClass="entr" presetSubtype="4" accel="50000" decel="5000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ppt_x"/>
                                          </p:val>
                                        </p:tav>
                                        <p:tav tm="100000">
                                          <p:val>
                                            <p:strVal val="#ppt_x"/>
                                          </p:val>
                                        </p:tav>
                                      </p:tavLst>
                                    </p:anim>
                                    <p:anim calcmode="lin" valueType="num">
                                      <p:cBhvr additive="base">
                                        <p:cTn id="16"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9" grpId="0"/>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Pic1">
    <p:spTree>
      <p:nvGrpSpPr>
        <p:cNvPr id="1" name=""/>
        <p:cNvGrpSpPr/>
        <p:nvPr/>
      </p:nvGrpSpPr>
      <p:grpSpPr>
        <a:xfrm>
          <a:off x="0" y="0"/>
          <a:ext cx="0" cy="0"/>
          <a:chOff x="0" y="0"/>
          <a:chExt cx="0" cy="0"/>
        </a:xfrm>
      </p:grpSpPr>
      <p:sp>
        <p:nvSpPr>
          <p:cNvPr id="24" name="Rectangle 23"/>
          <p:cNvSpPr/>
          <p:nvPr userDrawn="1"/>
        </p:nvSpPr>
        <p:spPr>
          <a:xfrm>
            <a:off x="863600" y="1546945"/>
            <a:ext cx="5283200" cy="1501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8" name="Picture Placeholder 7"/>
          <p:cNvSpPr>
            <a:spLocks noGrp="1"/>
          </p:cNvSpPr>
          <p:nvPr>
            <p:ph type="pic" sz="quarter" idx="10" hasCustomPrompt="1"/>
          </p:nvPr>
        </p:nvSpPr>
        <p:spPr>
          <a:xfrm>
            <a:off x="6297445" y="1574141"/>
            <a:ext cx="5030956" cy="1473860"/>
          </a:xfrm>
          <a:prstGeom prst="rect">
            <a:avLst/>
          </a:prstGeom>
          <a:ln w="19050">
            <a:solidFill>
              <a:schemeClr val="accent1"/>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9" name="Text Placeholder 3"/>
          <p:cNvSpPr>
            <a:spLocks noGrp="1"/>
          </p:cNvSpPr>
          <p:nvPr>
            <p:ph type="body" sz="half" idx="15"/>
          </p:nvPr>
        </p:nvSpPr>
        <p:spPr>
          <a:xfrm>
            <a:off x="1006906" y="1926096"/>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0" name="Text Placeholder 3"/>
          <p:cNvSpPr>
            <a:spLocks noGrp="1"/>
          </p:cNvSpPr>
          <p:nvPr>
            <p:ph type="body" sz="half" idx="17"/>
          </p:nvPr>
        </p:nvSpPr>
        <p:spPr>
          <a:xfrm>
            <a:off x="999882" y="1651493"/>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5" name="Rectangle 24"/>
          <p:cNvSpPr/>
          <p:nvPr userDrawn="1"/>
        </p:nvSpPr>
        <p:spPr>
          <a:xfrm>
            <a:off x="863600" y="3196149"/>
            <a:ext cx="5283200" cy="1501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6" name="Picture Placeholder 7"/>
          <p:cNvSpPr>
            <a:spLocks noGrp="1"/>
          </p:cNvSpPr>
          <p:nvPr>
            <p:ph type="pic" sz="quarter" idx="18" hasCustomPrompt="1"/>
          </p:nvPr>
        </p:nvSpPr>
        <p:spPr>
          <a:xfrm>
            <a:off x="6297445" y="3223345"/>
            <a:ext cx="5030956" cy="1473860"/>
          </a:xfrm>
          <a:prstGeom prst="rect">
            <a:avLst/>
          </a:prstGeom>
          <a:ln w="19050">
            <a:solidFill>
              <a:schemeClr val="accent2"/>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27" name="Text Placeholder 3"/>
          <p:cNvSpPr>
            <a:spLocks noGrp="1"/>
          </p:cNvSpPr>
          <p:nvPr>
            <p:ph type="body" sz="half" idx="19"/>
          </p:nvPr>
        </p:nvSpPr>
        <p:spPr>
          <a:xfrm>
            <a:off x="1006906" y="3575300"/>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8" name="Text Placeholder 3"/>
          <p:cNvSpPr>
            <a:spLocks noGrp="1"/>
          </p:cNvSpPr>
          <p:nvPr>
            <p:ph type="body" sz="half" idx="20"/>
          </p:nvPr>
        </p:nvSpPr>
        <p:spPr>
          <a:xfrm>
            <a:off x="999882" y="3300697"/>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9" name="Rectangle 28"/>
          <p:cNvSpPr/>
          <p:nvPr userDrawn="1"/>
        </p:nvSpPr>
        <p:spPr>
          <a:xfrm>
            <a:off x="863600" y="4874344"/>
            <a:ext cx="5283200" cy="15010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0" name="Picture Placeholder 7"/>
          <p:cNvSpPr>
            <a:spLocks noGrp="1"/>
          </p:cNvSpPr>
          <p:nvPr>
            <p:ph type="pic" sz="quarter" idx="21" hasCustomPrompt="1"/>
          </p:nvPr>
        </p:nvSpPr>
        <p:spPr>
          <a:xfrm>
            <a:off x="6297445" y="4901539"/>
            <a:ext cx="5030956" cy="1473860"/>
          </a:xfrm>
          <a:prstGeom prst="rect">
            <a:avLst/>
          </a:prstGeom>
          <a:ln w="19050">
            <a:solidFill>
              <a:schemeClr val="accent3"/>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31" name="Text Placeholder 3"/>
          <p:cNvSpPr>
            <a:spLocks noGrp="1"/>
          </p:cNvSpPr>
          <p:nvPr>
            <p:ph type="body" sz="half" idx="22"/>
          </p:nvPr>
        </p:nvSpPr>
        <p:spPr>
          <a:xfrm>
            <a:off x="1006906" y="5253495"/>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2" name="Text Placeholder 3"/>
          <p:cNvSpPr>
            <a:spLocks noGrp="1"/>
          </p:cNvSpPr>
          <p:nvPr>
            <p:ph type="body" sz="half" idx="23"/>
          </p:nvPr>
        </p:nvSpPr>
        <p:spPr>
          <a:xfrm>
            <a:off x="999882" y="4978892"/>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07539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nodePh="1">
                                  <p:stCondLst>
                                    <p:cond delay="0"/>
                                  </p:stCondLst>
                                  <p:endCondLst>
                                    <p:cond evt="begin" delay="0">
                                      <p:tn val="10"/>
                                    </p:cond>
                                  </p:end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par>
                          <p:cTn id="13" fill="hold">
                            <p:stCondLst>
                              <p:cond delay="1500"/>
                            </p:stCondLst>
                            <p:childTnLst>
                              <p:par>
                                <p:cTn id="14" presetID="22" presetClass="entr" presetSubtype="8" fill="hold" grpId="0" nodeType="afterEffect" nodePh="1">
                                  <p:stCondLst>
                                    <p:cond delay="0"/>
                                  </p:stCondLst>
                                  <p:endCondLst>
                                    <p:cond evt="begin" delay="0">
                                      <p:tn val="14"/>
                                    </p:cond>
                                  </p:end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wipe(left)">
                                      <p:cBhvr>
                                        <p:cTn id="16" dur="500"/>
                                        <p:tgtEl>
                                          <p:spTgt spid="9">
                                            <p:txEl>
                                              <p:pRg st="0" end="0"/>
                                            </p:txEl>
                                          </p:spTgt>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2500"/>
                            </p:stCondLst>
                            <p:childTnLst>
                              <p:par>
                                <p:cTn id="22" presetID="2" presetClass="entr" presetSubtype="4" accel="50000" decel="5000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1000" fill="hold"/>
                                        <p:tgtEl>
                                          <p:spTgt spid="26"/>
                                        </p:tgtEl>
                                        <p:attrNameLst>
                                          <p:attrName>ppt_x</p:attrName>
                                        </p:attrNameLst>
                                      </p:cBhvr>
                                      <p:tavLst>
                                        <p:tav tm="0">
                                          <p:val>
                                            <p:strVal val="#ppt_x"/>
                                          </p:val>
                                        </p:tav>
                                        <p:tav tm="100000">
                                          <p:val>
                                            <p:strVal val="#ppt_x"/>
                                          </p:val>
                                        </p:tav>
                                      </p:tavLst>
                                    </p:anim>
                                    <p:anim calcmode="lin" valueType="num">
                                      <p:cBhvr additive="base">
                                        <p:cTn id="25" dur="1000" fill="hold"/>
                                        <p:tgtEl>
                                          <p:spTgt spid="26"/>
                                        </p:tgtEl>
                                        <p:attrNameLst>
                                          <p:attrName>ppt_y</p:attrName>
                                        </p:attrNameLst>
                                      </p:cBhvr>
                                      <p:tavLst>
                                        <p:tav tm="0">
                                          <p:val>
                                            <p:strVal val="1+#ppt_h/2"/>
                                          </p:val>
                                        </p:tav>
                                        <p:tav tm="100000">
                                          <p:val>
                                            <p:strVal val="#ppt_y"/>
                                          </p:val>
                                        </p:tav>
                                      </p:tavLst>
                                    </p:anim>
                                  </p:childTnLst>
                                </p:cTn>
                              </p:par>
                            </p:childTnLst>
                          </p:cTn>
                        </p:par>
                        <p:par>
                          <p:cTn id="26" fill="hold">
                            <p:stCondLst>
                              <p:cond delay="3500"/>
                            </p:stCondLst>
                            <p:childTnLst>
                              <p:par>
                                <p:cTn id="27" presetID="22" presetClass="entr" presetSubtype="8" fill="hold" grpId="0" nodeType="afterEffect" nodePh="1">
                                  <p:stCondLst>
                                    <p:cond delay="0"/>
                                  </p:stCondLst>
                                  <p:endCondLst>
                                    <p:cond evt="begin" delay="0">
                                      <p:tn val="27"/>
                                    </p:cond>
                                  </p:endCondLst>
                                  <p:childTnLst>
                                    <p:set>
                                      <p:cBhvr>
                                        <p:cTn id="28" dur="1" fill="hold">
                                          <p:stCondLst>
                                            <p:cond delay="0"/>
                                          </p:stCondLst>
                                        </p:cTn>
                                        <p:tgtEl>
                                          <p:spTgt spid="28">
                                            <p:txEl>
                                              <p:pRg st="0" end="0"/>
                                            </p:txEl>
                                          </p:spTgt>
                                        </p:tgtEl>
                                        <p:attrNameLst>
                                          <p:attrName>style.visibility</p:attrName>
                                        </p:attrNameLst>
                                      </p:cBhvr>
                                      <p:to>
                                        <p:strVal val="visible"/>
                                      </p:to>
                                    </p:set>
                                    <p:animEffect transition="in" filter="wipe(left)">
                                      <p:cBhvr>
                                        <p:cTn id="29" dur="500"/>
                                        <p:tgtEl>
                                          <p:spTgt spid="28">
                                            <p:txEl>
                                              <p:pRg st="0" end="0"/>
                                            </p:txEl>
                                          </p:spTgt>
                                        </p:tgtEl>
                                      </p:cBhvr>
                                    </p:animEffect>
                                  </p:childTnLst>
                                </p:cTn>
                              </p:par>
                            </p:childTnLst>
                          </p:cTn>
                        </p:par>
                        <p:par>
                          <p:cTn id="30" fill="hold">
                            <p:stCondLst>
                              <p:cond delay="4000"/>
                            </p:stCondLst>
                            <p:childTnLst>
                              <p:par>
                                <p:cTn id="31" presetID="22" presetClass="entr" presetSubtype="8" fill="hold" grpId="0" nodeType="afterEffect" nodePh="1">
                                  <p:stCondLst>
                                    <p:cond delay="0"/>
                                  </p:stCondLst>
                                  <p:endCondLst>
                                    <p:cond evt="begin" delay="0">
                                      <p:tn val="31"/>
                                    </p:cond>
                                  </p:end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4500"/>
                            </p:stCondLst>
                            <p:childTnLst>
                              <p:par>
                                <p:cTn id="35" presetID="22" presetClass="entr" presetSubtype="8"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par>
                          <p:cTn id="38" fill="hold">
                            <p:stCondLst>
                              <p:cond delay="5000"/>
                            </p:stCondLst>
                            <p:childTnLst>
                              <p:par>
                                <p:cTn id="39" presetID="2" presetClass="entr" presetSubtype="4" accel="50000" decel="5000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1000" fill="hold"/>
                                        <p:tgtEl>
                                          <p:spTgt spid="30"/>
                                        </p:tgtEl>
                                        <p:attrNameLst>
                                          <p:attrName>ppt_x</p:attrName>
                                        </p:attrNameLst>
                                      </p:cBhvr>
                                      <p:tavLst>
                                        <p:tav tm="0">
                                          <p:val>
                                            <p:strVal val="#ppt_x"/>
                                          </p:val>
                                        </p:tav>
                                        <p:tav tm="100000">
                                          <p:val>
                                            <p:strVal val="#ppt_x"/>
                                          </p:val>
                                        </p:tav>
                                      </p:tavLst>
                                    </p:anim>
                                    <p:anim calcmode="lin" valueType="num">
                                      <p:cBhvr additive="base">
                                        <p:cTn id="42" dur="1000" fill="hold"/>
                                        <p:tgtEl>
                                          <p:spTgt spid="30"/>
                                        </p:tgtEl>
                                        <p:attrNameLst>
                                          <p:attrName>ppt_y</p:attrName>
                                        </p:attrNameLst>
                                      </p:cBhvr>
                                      <p:tavLst>
                                        <p:tav tm="0">
                                          <p:val>
                                            <p:strVal val="1+#ppt_h/2"/>
                                          </p:val>
                                        </p:tav>
                                        <p:tav tm="100000">
                                          <p:val>
                                            <p:strVal val="#ppt_y"/>
                                          </p:val>
                                        </p:tav>
                                      </p:tavLst>
                                    </p:anim>
                                  </p:childTnLst>
                                </p:cTn>
                              </p:par>
                            </p:childTnLst>
                          </p:cTn>
                        </p:par>
                        <p:par>
                          <p:cTn id="43" fill="hold">
                            <p:stCondLst>
                              <p:cond delay="6000"/>
                            </p:stCondLst>
                            <p:childTnLst>
                              <p:par>
                                <p:cTn id="44" presetID="22" presetClass="entr" presetSubtype="8" fill="hold" grpId="0" nodeType="afterEffect" nodePh="1">
                                  <p:stCondLst>
                                    <p:cond delay="0"/>
                                  </p:stCondLst>
                                  <p:endCondLst>
                                    <p:cond evt="begin" delay="0">
                                      <p:tn val="44"/>
                                    </p:cond>
                                  </p:endCondLst>
                                  <p:childTnLst>
                                    <p:set>
                                      <p:cBhvr>
                                        <p:cTn id="45" dur="1" fill="hold">
                                          <p:stCondLst>
                                            <p:cond delay="0"/>
                                          </p:stCondLst>
                                        </p:cTn>
                                        <p:tgtEl>
                                          <p:spTgt spid="32">
                                            <p:txEl>
                                              <p:pRg st="0" end="0"/>
                                            </p:txEl>
                                          </p:spTgt>
                                        </p:tgtEl>
                                        <p:attrNameLst>
                                          <p:attrName>style.visibility</p:attrName>
                                        </p:attrNameLst>
                                      </p:cBhvr>
                                      <p:to>
                                        <p:strVal val="visible"/>
                                      </p:to>
                                    </p:set>
                                    <p:animEffect transition="in" filter="wipe(left)">
                                      <p:cBhvr>
                                        <p:cTn id="46" dur="500"/>
                                        <p:tgtEl>
                                          <p:spTgt spid="32">
                                            <p:txEl>
                                              <p:pRg st="0" end="0"/>
                                            </p:txEl>
                                          </p:spTgt>
                                        </p:tgtEl>
                                      </p:cBhvr>
                                    </p:animEffect>
                                  </p:childTnLst>
                                </p:cTn>
                              </p:par>
                            </p:childTnLst>
                          </p:cTn>
                        </p:par>
                        <p:par>
                          <p:cTn id="47" fill="hold">
                            <p:stCondLst>
                              <p:cond delay="6500"/>
                            </p:stCondLst>
                            <p:childTnLst>
                              <p:par>
                                <p:cTn id="48" presetID="22" presetClass="entr" presetSubtype="8" fill="hold" grpId="0" nodeType="afterEffect" nodePh="1">
                                  <p:stCondLst>
                                    <p:cond delay="0"/>
                                  </p:stCondLst>
                                  <p:endCondLst>
                                    <p:cond evt="begin" delay="0">
                                      <p:tn val="48"/>
                                    </p:cond>
                                  </p:endCondLst>
                                  <p:childTnLst>
                                    <p:set>
                                      <p:cBhvr>
                                        <p:cTn id="49" dur="1" fill="hold">
                                          <p:stCondLst>
                                            <p:cond delay="0"/>
                                          </p:stCondLst>
                                        </p:cTn>
                                        <p:tgtEl>
                                          <p:spTgt spid="31">
                                            <p:txEl>
                                              <p:pRg st="0" end="0"/>
                                            </p:txEl>
                                          </p:spTgt>
                                        </p:tgtEl>
                                        <p:attrNameLst>
                                          <p:attrName>style.visibility</p:attrName>
                                        </p:attrNameLst>
                                      </p:cBhvr>
                                      <p:to>
                                        <p:strVal val="visible"/>
                                      </p:to>
                                    </p:set>
                                    <p:animEffect transition="in" filter="wipe(left)">
                                      <p:cBhvr>
                                        <p:cTn id="50" dur="500"/>
                                        <p:tgtEl>
                                          <p:spTgt spid="31">
                                            <p:txEl>
                                              <p:pRg st="0" end="0"/>
                                            </p:txEl>
                                          </p:spTgt>
                                        </p:tgtEl>
                                      </p:cBhvr>
                                    </p:animEffect>
                                  </p:childTnLst>
                                </p:cTn>
                              </p:par>
                            </p:childTnLst>
                          </p:cTn>
                        </p:par>
                        <p:par>
                          <p:cTn id="51" fill="hold">
                            <p:stCondLst>
                              <p:cond delay="7000"/>
                            </p:stCondLst>
                            <p:childTnLst>
                              <p:par>
                                <p:cTn id="52" presetID="22" presetClass="entr" presetSubtype="8" fill="hold" grpId="0"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left)">
                                      <p:cBhvr>
                                        <p:cTn id="54" dur="500"/>
                                        <p:tgtEl>
                                          <p:spTgt spid="2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par>
                          <p:cTn id="58" fill="hold">
                            <p:stCondLst>
                              <p:cond delay="7500"/>
                            </p:stCondLst>
                            <p:childTnLst>
                              <p:par>
                                <p:cTn id="59" presetID="10" presetClass="entr" presetSubtype="0" fill="hold" grpId="0" nodeType="afterEffect">
                                  <p:stCondLst>
                                    <p:cond delay="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fade">
                                      <p:cBhvr>
                                        <p:cTn id="6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P spid="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25" grpId="0" animBg="1"/>
      <p:bldP spid="26" grpId="0" animBg="1"/>
      <p:bldP spid="27"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animBg="1"/>
      <p:bldP spid="30" grpId="0" animBg="1"/>
      <p:bldP spid="31"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20"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Pic2">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6246645" y="1580973"/>
            <a:ext cx="5030956" cy="2309604"/>
          </a:xfrm>
          <a:prstGeom prst="rect">
            <a:avLst/>
          </a:prstGeom>
          <a:ln w="19050">
            <a:solidFill>
              <a:schemeClr val="accent1"/>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15" name="Picture Placeholder 7"/>
          <p:cNvSpPr>
            <a:spLocks noGrp="1"/>
          </p:cNvSpPr>
          <p:nvPr>
            <p:ph type="pic" sz="quarter" idx="11" hasCustomPrompt="1"/>
          </p:nvPr>
        </p:nvSpPr>
        <p:spPr>
          <a:xfrm>
            <a:off x="888182" y="4154287"/>
            <a:ext cx="5030956" cy="2309604"/>
          </a:xfrm>
          <a:prstGeom prst="rect">
            <a:avLst/>
          </a:prstGeom>
          <a:ln w="19050">
            <a:solidFill>
              <a:schemeClr val="accent3"/>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16" name="Rectangle 15"/>
          <p:cNvSpPr/>
          <p:nvPr userDrawn="1"/>
        </p:nvSpPr>
        <p:spPr>
          <a:xfrm>
            <a:off x="876967" y="1580971"/>
            <a:ext cx="5042171" cy="23096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Rectangle 22"/>
          <p:cNvSpPr/>
          <p:nvPr userDrawn="1"/>
        </p:nvSpPr>
        <p:spPr>
          <a:xfrm>
            <a:off x="6235429" y="4154287"/>
            <a:ext cx="5042171" cy="23096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4" name="Freeform 45"/>
          <p:cNvSpPr>
            <a:spLocks noEditPoints="1"/>
          </p:cNvSpPr>
          <p:nvPr userDrawn="1"/>
        </p:nvSpPr>
        <p:spPr bwMode="auto">
          <a:xfrm>
            <a:off x="1089056" y="217617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25" name="Text Placeholder 3"/>
          <p:cNvSpPr>
            <a:spLocks noGrp="1"/>
          </p:cNvSpPr>
          <p:nvPr>
            <p:ph type="body" sz="half" idx="15"/>
          </p:nvPr>
        </p:nvSpPr>
        <p:spPr>
          <a:xfrm>
            <a:off x="1605281" y="2155925"/>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6" name="Freeform 45"/>
          <p:cNvSpPr>
            <a:spLocks noEditPoints="1"/>
          </p:cNvSpPr>
          <p:nvPr userDrawn="1"/>
        </p:nvSpPr>
        <p:spPr bwMode="auto">
          <a:xfrm>
            <a:off x="1089056" y="272227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27" name="Text Placeholder 3"/>
          <p:cNvSpPr>
            <a:spLocks noGrp="1"/>
          </p:cNvSpPr>
          <p:nvPr>
            <p:ph type="body" sz="half" idx="16"/>
          </p:nvPr>
        </p:nvSpPr>
        <p:spPr>
          <a:xfrm>
            <a:off x="1605281" y="2702025"/>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8" name="Freeform 45"/>
          <p:cNvSpPr>
            <a:spLocks noEditPoints="1"/>
          </p:cNvSpPr>
          <p:nvPr userDrawn="1"/>
        </p:nvSpPr>
        <p:spPr bwMode="auto">
          <a:xfrm>
            <a:off x="1089056" y="326837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29" name="Text Placeholder 3"/>
          <p:cNvSpPr>
            <a:spLocks noGrp="1"/>
          </p:cNvSpPr>
          <p:nvPr>
            <p:ph type="body" sz="half" idx="17"/>
          </p:nvPr>
        </p:nvSpPr>
        <p:spPr>
          <a:xfrm>
            <a:off x="1605281" y="3248125"/>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0" name="Freeform 45"/>
          <p:cNvSpPr>
            <a:spLocks noEditPoints="1"/>
          </p:cNvSpPr>
          <p:nvPr userDrawn="1"/>
        </p:nvSpPr>
        <p:spPr bwMode="auto">
          <a:xfrm>
            <a:off x="6468775" y="4749888"/>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31" name="Text Placeholder 3"/>
          <p:cNvSpPr>
            <a:spLocks noGrp="1"/>
          </p:cNvSpPr>
          <p:nvPr>
            <p:ph type="body" sz="half" idx="18"/>
          </p:nvPr>
        </p:nvSpPr>
        <p:spPr>
          <a:xfrm>
            <a:off x="6985000" y="4729637"/>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2" name="Freeform 45"/>
          <p:cNvSpPr>
            <a:spLocks noEditPoints="1"/>
          </p:cNvSpPr>
          <p:nvPr userDrawn="1"/>
        </p:nvSpPr>
        <p:spPr bwMode="auto">
          <a:xfrm>
            <a:off x="6468775" y="5310881"/>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33" name="Text Placeholder 3"/>
          <p:cNvSpPr>
            <a:spLocks noGrp="1"/>
          </p:cNvSpPr>
          <p:nvPr>
            <p:ph type="body" sz="half" idx="19"/>
          </p:nvPr>
        </p:nvSpPr>
        <p:spPr>
          <a:xfrm>
            <a:off x="6985000" y="5290631"/>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4" name="Freeform 45"/>
          <p:cNvSpPr>
            <a:spLocks noEditPoints="1"/>
          </p:cNvSpPr>
          <p:nvPr userDrawn="1"/>
        </p:nvSpPr>
        <p:spPr bwMode="auto">
          <a:xfrm>
            <a:off x="6468775" y="587187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FFFFFF"/>
              </a:solidFill>
            </a:endParaRPr>
          </a:p>
        </p:txBody>
      </p:sp>
      <p:sp>
        <p:nvSpPr>
          <p:cNvPr id="35" name="Text Placeholder 3"/>
          <p:cNvSpPr>
            <a:spLocks noGrp="1"/>
          </p:cNvSpPr>
          <p:nvPr>
            <p:ph type="body" sz="half" idx="20"/>
          </p:nvPr>
        </p:nvSpPr>
        <p:spPr>
          <a:xfrm>
            <a:off x="6985000" y="5851625"/>
            <a:ext cx="4165600" cy="43487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6" name="Text Placeholder 3"/>
          <p:cNvSpPr>
            <a:spLocks noGrp="1"/>
          </p:cNvSpPr>
          <p:nvPr>
            <p:ph type="body" sz="half" idx="21"/>
          </p:nvPr>
        </p:nvSpPr>
        <p:spPr>
          <a:xfrm>
            <a:off x="1166643" y="1762260"/>
            <a:ext cx="460423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8" name="Text Placeholder 3"/>
          <p:cNvSpPr>
            <a:spLocks noGrp="1"/>
          </p:cNvSpPr>
          <p:nvPr>
            <p:ph type="body" sz="half" idx="23"/>
          </p:nvPr>
        </p:nvSpPr>
        <p:spPr>
          <a:xfrm>
            <a:off x="6468775" y="4319387"/>
            <a:ext cx="460423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4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37772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1000"/>
                            </p:stCondLst>
                            <p:childTnLst>
                              <p:par>
                                <p:cTn id="9" presetID="22" presetClass="entr" presetSubtype="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2000"/>
                            </p:stCondLst>
                            <p:childTnLst>
                              <p:par>
                                <p:cTn id="17" presetID="22" presetClass="entr" presetSubtype="8" fill="hold" grpId="0" nodeType="afterEffect" nodePh="1">
                                  <p:stCondLst>
                                    <p:cond delay="0"/>
                                  </p:stCondLst>
                                  <p:endCondLst>
                                    <p:cond evt="begin" delay="0">
                                      <p:tn val="17"/>
                                    </p:cond>
                                  </p:endCondLst>
                                  <p:childTnLst>
                                    <p:set>
                                      <p:cBhvr>
                                        <p:cTn id="18" dur="1" fill="hold">
                                          <p:stCondLst>
                                            <p:cond delay="0"/>
                                          </p:stCondLst>
                                        </p:cTn>
                                        <p:tgtEl>
                                          <p:spTgt spid="36">
                                            <p:txEl>
                                              <p:pRg st="0" end="0"/>
                                            </p:txEl>
                                          </p:spTgt>
                                        </p:tgtEl>
                                        <p:attrNameLst>
                                          <p:attrName>style.visibility</p:attrName>
                                        </p:attrNameLst>
                                      </p:cBhvr>
                                      <p:to>
                                        <p:strVal val="visible"/>
                                      </p:to>
                                    </p:set>
                                    <p:animEffect transition="in" filter="wipe(left)">
                                      <p:cBhvr>
                                        <p:cTn id="19" dur="500"/>
                                        <p:tgtEl>
                                          <p:spTgt spid="36">
                                            <p:txEl>
                                              <p:pRg st="0" end="0"/>
                                            </p:txEl>
                                          </p:spTgt>
                                        </p:tgtEl>
                                      </p:cBhvr>
                                    </p:animEffect>
                                  </p:childTnLst>
                                </p:cTn>
                              </p:par>
                            </p:childTnLst>
                          </p:cTn>
                        </p:par>
                        <p:par>
                          <p:cTn id="20" fill="hold">
                            <p:stCondLst>
                              <p:cond delay="2500"/>
                            </p:stCondLst>
                            <p:childTnLst>
                              <p:par>
                                <p:cTn id="21" presetID="53" presetClass="entr" presetSubtype="0"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par>
                                <p:cTn id="26" presetID="22" presetClass="entr" presetSubtype="8" fill="hold" grpId="0" nodeType="withEffect" nodePh="1">
                                  <p:stCondLst>
                                    <p:cond delay="0"/>
                                  </p:stCondLst>
                                  <p:endCondLst>
                                    <p:cond evt="begin" delay="0">
                                      <p:tn val="26"/>
                                    </p:cond>
                                  </p:endCondLst>
                                  <p:childTnLst>
                                    <p:set>
                                      <p:cBhvr>
                                        <p:cTn id="27" dur="1" fill="hold">
                                          <p:stCondLst>
                                            <p:cond delay="0"/>
                                          </p:stCondLst>
                                        </p:cTn>
                                        <p:tgtEl>
                                          <p:spTgt spid="25">
                                            <p:txEl>
                                              <p:pRg st="0" end="0"/>
                                            </p:txEl>
                                          </p:spTgt>
                                        </p:tgtEl>
                                        <p:attrNameLst>
                                          <p:attrName>style.visibility</p:attrName>
                                        </p:attrNameLst>
                                      </p:cBhvr>
                                      <p:to>
                                        <p:strVal val="visible"/>
                                      </p:to>
                                    </p:set>
                                    <p:animEffect transition="in" filter="wipe(left)">
                                      <p:cBhvr>
                                        <p:cTn id="28" dur="500"/>
                                        <p:tgtEl>
                                          <p:spTgt spid="25">
                                            <p:txEl>
                                              <p:pRg st="0" end="0"/>
                                            </p:txEl>
                                          </p:spTgt>
                                        </p:tgtEl>
                                      </p:cBhvr>
                                    </p:animEffect>
                                  </p:childTnLst>
                                </p:cTn>
                              </p:par>
                            </p:childTnLst>
                          </p:cTn>
                        </p:par>
                        <p:par>
                          <p:cTn id="29" fill="hold">
                            <p:stCondLst>
                              <p:cond delay="3000"/>
                            </p:stCondLst>
                            <p:childTnLst>
                              <p:par>
                                <p:cTn id="30" presetID="53" presetClass="entr" presetSubtype="0"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500" fill="hold"/>
                                        <p:tgtEl>
                                          <p:spTgt spid="26"/>
                                        </p:tgtEl>
                                        <p:attrNameLst>
                                          <p:attrName>ppt_w</p:attrName>
                                        </p:attrNameLst>
                                      </p:cBhvr>
                                      <p:tavLst>
                                        <p:tav tm="0">
                                          <p:val>
                                            <p:fltVal val="0"/>
                                          </p:val>
                                        </p:tav>
                                        <p:tav tm="100000">
                                          <p:val>
                                            <p:strVal val="#ppt_w"/>
                                          </p:val>
                                        </p:tav>
                                      </p:tavLst>
                                    </p:anim>
                                    <p:anim calcmode="lin" valueType="num">
                                      <p:cBhvr>
                                        <p:cTn id="33" dur="500" fill="hold"/>
                                        <p:tgtEl>
                                          <p:spTgt spid="26"/>
                                        </p:tgtEl>
                                        <p:attrNameLst>
                                          <p:attrName>ppt_h</p:attrName>
                                        </p:attrNameLst>
                                      </p:cBhvr>
                                      <p:tavLst>
                                        <p:tav tm="0">
                                          <p:val>
                                            <p:fltVal val="0"/>
                                          </p:val>
                                        </p:tav>
                                        <p:tav tm="100000">
                                          <p:val>
                                            <p:strVal val="#ppt_h"/>
                                          </p:val>
                                        </p:tav>
                                      </p:tavLst>
                                    </p:anim>
                                    <p:animEffect transition="in" filter="fade">
                                      <p:cBhvr>
                                        <p:cTn id="34" dur="500"/>
                                        <p:tgtEl>
                                          <p:spTgt spid="26"/>
                                        </p:tgtEl>
                                      </p:cBhvr>
                                    </p:animEffect>
                                  </p:childTnLst>
                                </p:cTn>
                              </p:par>
                              <p:par>
                                <p:cTn id="35" presetID="22" presetClass="entr" presetSubtype="8" fill="hold" grpId="0" nodeType="withEffect" nodePh="1">
                                  <p:stCondLst>
                                    <p:cond delay="0"/>
                                  </p:stCondLst>
                                  <p:endCondLst>
                                    <p:cond evt="begin" delay="0">
                                      <p:tn val="35"/>
                                    </p:cond>
                                  </p:endCondLst>
                                  <p:childTnLst>
                                    <p:set>
                                      <p:cBhvr>
                                        <p:cTn id="36" dur="1" fill="hold">
                                          <p:stCondLst>
                                            <p:cond delay="0"/>
                                          </p:stCondLst>
                                        </p:cTn>
                                        <p:tgtEl>
                                          <p:spTgt spid="27">
                                            <p:txEl>
                                              <p:pRg st="0" end="0"/>
                                            </p:txEl>
                                          </p:spTgt>
                                        </p:tgtEl>
                                        <p:attrNameLst>
                                          <p:attrName>style.visibility</p:attrName>
                                        </p:attrNameLst>
                                      </p:cBhvr>
                                      <p:to>
                                        <p:strVal val="visible"/>
                                      </p:to>
                                    </p:set>
                                    <p:animEffect transition="in" filter="wipe(left)">
                                      <p:cBhvr>
                                        <p:cTn id="37" dur="500"/>
                                        <p:tgtEl>
                                          <p:spTgt spid="27">
                                            <p:txEl>
                                              <p:pRg st="0" end="0"/>
                                            </p:txEl>
                                          </p:spTgt>
                                        </p:tgtEl>
                                      </p:cBhvr>
                                    </p:animEffect>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ppt_w</p:attrName>
                                        </p:attrNameLst>
                                      </p:cBhvr>
                                      <p:tavLst>
                                        <p:tav tm="0">
                                          <p:val>
                                            <p:fltVal val="0"/>
                                          </p:val>
                                        </p:tav>
                                        <p:tav tm="100000">
                                          <p:val>
                                            <p:strVal val="#ppt_w"/>
                                          </p:val>
                                        </p:tav>
                                      </p:tavLst>
                                    </p:anim>
                                    <p:anim calcmode="lin" valueType="num">
                                      <p:cBhvr>
                                        <p:cTn id="42" dur="500" fill="hold"/>
                                        <p:tgtEl>
                                          <p:spTgt spid="28"/>
                                        </p:tgtEl>
                                        <p:attrNameLst>
                                          <p:attrName>ppt_h</p:attrName>
                                        </p:attrNameLst>
                                      </p:cBhvr>
                                      <p:tavLst>
                                        <p:tav tm="0">
                                          <p:val>
                                            <p:fltVal val="0"/>
                                          </p:val>
                                        </p:tav>
                                        <p:tav tm="100000">
                                          <p:val>
                                            <p:strVal val="#ppt_h"/>
                                          </p:val>
                                        </p:tav>
                                      </p:tavLst>
                                    </p:anim>
                                    <p:animEffect transition="in" filter="fade">
                                      <p:cBhvr>
                                        <p:cTn id="43" dur="500"/>
                                        <p:tgtEl>
                                          <p:spTgt spid="28"/>
                                        </p:tgtEl>
                                      </p:cBhvr>
                                    </p:animEffect>
                                  </p:childTnLst>
                                </p:cTn>
                              </p:par>
                              <p:par>
                                <p:cTn id="44" presetID="22" presetClass="entr" presetSubtype="8" fill="hold" grpId="0" nodeType="withEffect" nodePh="1">
                                  <p:stCondLst>
                                    <p:cond delay="0"/>
                                  </p:stCondLst>
                                  <p:endCondLst>
                                    <p:cond evt="begin" delay="0">
                                      <p:tn val="44"/>
                                    </p:cond>
                                  </p:end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wipe(left)">
                                      <p:cBhvr>
                                        <p:cTn id="46" dur="500"/>
                                        <p:tgtEl>
                                          <p:spTgt spid="29">
                                            <p:txEl>
                                              <p:pRg st="0" end="0"/>
                                            </p:txEl>
                                          </p:spTgt>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childTnLst>
                          </p:cTn>
                        </p:par>
                        <p:par>
                          <p:cTn id="51" fill="hold">
                            <p:stCondLst>
                              <p:cond delay="4500"/>
                            </p:stCondLst>
                            <p:childTnLst>
                              <p:par>
                                <p:cTn id="52" presetID="22" presetClass="entr" presetSubtype="8"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left)">
                                      <p:cBhvr>
                                        <p:cTn id="54" dur="500"/>
                                        <p:tgtEl>
                                          <p:spTgt spid="23"/>
                                        </p:tgtEl>
                                      </p:cBhvr>
                                    </p:animEffect>
                                  </p:childTnLst>
                                </p:cTn>
                              </p:par>
                            </p:childTnLst>
                          </p:cTn>
                        </p:par>
                        <p:par>
                          <p:cTn id="55" fill="hold">
                            <p:stCondLst>
                              <p:cond delay="5000"/>
                            </p:stCondLst>
                            <p:childTnLst>
                              <p:par>
                                <p:cTn id="56" presetID="22" presetClass="entr" presetSubtype="8" fill="hold" grpId="0" nodeType="afterEffect" nodePh="1">
                                  <p:stCondLst>
                                    <p:cond delay="0"/>
                                  </p:stCondLst>
                                  <p:endCondLst>
                                    <p:cond evt="begin" delay="0">
                                      <p:tn val="56"/>
                                    </p:cond>
                                  </p:endCondLst>
                                  <p:childTnLst>
                                    <p:set>
                                      <p:cBhvr>
                                        <p:cTn id="57" dur="1" fill="hold">
                                          <p:stCondLst>
                                            <p:cond delay="0"/>
                                          </p:stCondLst>
                                        </p:cTn>
                                        <p:tgtEl>
                                          <p:spTgt spid="38">
                                            <p:txEl>
                                              <p:pRg st="0" end="0"/>
                                            </p:txEl>
                                          </p:spTgt>
                                        </p:tgtEl>
                                        <p:attrNameLst>
                                          <p:attrName>style.visibility</p:attrName>
                                        </p:attrNameLst>
                                      </p:cBhvr>
                                      <p:to>
                                        <p:strVal val="visible"/>
                                      </p:to>
                                    </p:set>
                                    <p:animEffect transition="in" filter="wipe(left)">
                                      <p:cBhvr>
                                        <p:cTn id="58" dur="500"/>
                                        <p:tgtEl>
                                          <p:spTgt spid="38">
                                            <p:txEl>
                                              <p:pRg st="0" end="0"/>
                                            </p:txEl>
                                          </p:spTgt>
                                        </p:tgtEl>
                                      </p:cBhvr>
                                    </p:animEffect>
                                  </p:childTnLst>
                                </p:cTn>
                              </p:par>
                            </p:childTnLst>
                          </p:cTn>
                        </p:par>
                        <p:par>
                          <p:cTn id="59" fill="hold">
                            <p:stCondLst>
                              <p:cond delay="5500"/>
                            </p:stCondLst>
                            <p:childTnLst>
                              <p:par>
                                <p:cTn id="60" presetID="53" presetClass="entr" presetSubtype="0"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childTnLst>
                          </p:cTn>
                        </p:par>
                        <p:par>
                          <p:cTn id="65" fill="hold">
                            <p:stCondLst>
                              <p:cond delay="6000"/>
                            </p:stCondLst>
                            <p:childTnLst>
                              <p:par>
                                <p:cTn id="66" presetID="22" presetClass="entr" presetSubtype="8" fill="hold" grpId="0" nodeType="afterEffect" nodePh="1">
                                  <p:stCondLst>
                                    <p:cond delay="0"/>
                                  </p:stCondLst>
                                  <p:endCondLst>
                                    <p:cond evt="begin" delay="0">
                                      <p:tn val="66"/>
                                    </p:cond>
                                  </p:endCondLst>
                                  <p:childTnLst>
                                    <p:set>
                                      <p:cBhvr>
                                        <p:cTn id="67" dur="1" fill="hold">
                                          <p:stCondLst>
                                            <p:cond delay="0"/>
                                          </p:stCondLst>
                                        </p:cTn>
                                        <p:tgtEl>
                                          <p:spTgt spid="31">
                                            <p:txEl>
                                              <p:pRg st="0" end="0"/>
                                            </p:txEl>
                                          </p:spTgt>
                                        </p:tgtEl>
                                        <p:attrNameLst>
                                          <p:attrName>style.visibility</p:attrName>
                                        </p:attrNameLst>
                                      </p:cBhvr>
                                      <p:to>
                                        <p:strVal val="visible"/>
                                      </p:to>
                                    </p:set>
                                    <p:animEffect transition="in" filter="wipe(left)">
                                      <p:cBhvr>
                                        <p:cTn id="68" dur="500"/>
                                        <p:tgtEl>
                                          <p:spTgt spid="31">
                                            <p:txEl>
                                              <p:pRg st="0" end="0"/>
                                            </p:txEl>
                                          </p:spTgt>
                                        </p:tgtEl>
                                      </p:cBhvr>
                                    </p:animEffect>
                                  </p:childTnLst>
                                </p:cTn>
                              </p:par>
                            </p:childTnLst>
                          </p:cTn>
                        </p:par>
                        <p:par>
                          <p:cTn id="69" fill="hold">
                            <p:stCondLst>
                              <p:cond delay="6500"/>
                            </p:stCondLst>
                            <p:childTnLst>
                              <p:par>
                                <p:cTn id="70" presetID="53" presetClass="entr" presetSubtype="0"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p:cTn id="72" dur="500" fill="hold"/>
                                        <p:tgtEl>
                                          <p:spTgt spid="32"/>
                                        </p:tgtEl>
                                        <p:attrNameLst>
                                          <p:attrName>ppt_w</p:attrName>
                                        </p:attrNameLst>
                                      </p:cBhvr>
                                      <p:tavLst>
                                        <p:tav tm="0">
                                          <p:val>
                                            <p:fltVal val="0"/>
                                          </p:val>
                                        </p:tav>
                                        <p:tav tm="100000">
                                          <p:val>
                                            <p:strVal val="#ppt_w"/>
                                          </p:val>
                                        </p:tav>
                                      </p:tavLst>
                                    </p:anim>
                                    <p:anim calcmode="lin" valueType="num">
                                      <p:cBhvr>
                                        <p:cTn id="73" dur="500" fill="hold"/>
                                        <p:tgtEl>
                                          <p:spTgt spid="32"/>
                                        </p:tgtEl>
                                        <p:attrNameLst>
                                          <p:attrName>ppt_h</p:attrName>
                                        </p:attrNameLst>
                                      </p:cBhvr>
                                      <p:tavLst>
                                        <p:tav tm="0">
                                          <p:val>
                                            <p:fltVal val="0"/>
                                          </p:val>
                                        </p:tav>
                                        <p:tav tm="100000">
                                          <p:val>
                                            <p:strVal val="#ppt_h"/>
                                          </p:val>
                                        </p:tav>
                                      </p:tavLst>
                                    </p:anim>
                                    <p:animEffect transition="in" filter="fade">
                                      <p:cBhvr>
                                        <p:cTn id="74" dur="500"/>
                                        <p:tgtEl>
                                          <p:spTgt spid="32"/>
                                        </p:tgtEl>
                                      </p:cBhvr>
                                    </p:animEffect>
                                  </p:childTnLst>
                                </p:cTn>
                              </p:par>
                              <p:par>
                                <p:cTn id="75" presetID="22" presetClass="entr" presetSubtype="8" fill="hold" grpId="0" nodeType="withEffect" nodePh="1">
                                  <p:stCondLst>
                                    <p:cond delay="0"/>
                                  </p:stCondLst>
                                  <p:endCondLst>
                                    <p:cond evt="begin" delay="0">
                                      <p:tn val="75"/>
                                    </p:cond>
                                  </p:end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wipe(left)">
                                      <p:cBhvr>
                                        <p:cTn id="77" dur="500"/>
                                        <p:tgtEl>
                                          <p:spTgt spid="33">
                                            <p:txEl>
                                              <p:pRg st="0" end="0"/>
                                            </p:txEl>
                                          </p:spTgt>
                                        </p:tgtEl>
                                      </p:cBhvr>
                                    </p:animEffect>
                                  </p:childTnLst>
                                </p:cTn>
                              </p:par>
                            </p:childTnLst>
                          </p:cTn>
                        </p:par>
                        <p:par>
                          <p:cTn id="78" fill="hold">
                            <p:stCondLst>
                              <p:cond delay="7000"/>
                            </p:stCondLst>
                            <p:childTnLst>
                              <p:par>
                                <p:cTn id="79" presetID="53" presetClass="entr" presetSubtype="0" fill="hold" grpId="0" nodeType="afterEffect">
                                  <p:stCondLst>
                                    <p:cond delay="0"/>
                                  </p:stCondLst>
                                  <p:childTnLst>
                                    <p:set>
                                      <p:cBhvr>
                                        <p:cTn id="80" dur="1" fill="hold">
                                          <p:stCondLst>
                                            <p:cond delay="0"/>
                                          </p:stCondLst>
                                        </p:cTn>
                                        <p:tgtEl>
                                          <p:spTgt spid="34"/>
                                        </p:tgtEl>
                                        <p:attrNameLst>
                                          <p:attrName>style.visibility</p:attrName>
                                        </p:attrNameLst>
                                      </p:cBhvr>
                                      <p:to>
                                        <p:strVal val="visible"/>
                                      </p:to>
                                    </p:set>
                                    <p:anim calcmode="lin" valueType="num">
                                      <p:cBhvr>
                                        <p:cTn id="81" dur="500" fill="hold"/>
                                        <p:tgtEl>
                                          <p:spTgt spid="34"/>
                                        </p:tgtEl>
                                        <p:attrNameLst>
                                          <p:attrName>ppt_w</p:attrName>
                                        </p:attrNameLst>
                                      </p:cBhvr>
                                      <p:tavLst>
                                        <p:tav tm="0">
                                          <p:val>
                                            <p:fltVal val="0"/>
                                          </p:val>
                                        </p:tav>
                                        <p:tav tm="100000">
                                          <p:val>
                                            <p:strVal val="#ppt_w"/>
                                          </p:val>
                                        </p:tav>
                                      </p:tavLst>
                                    </p:anim>
                                    <p:anim calcmode="lin" valueType="num">
                                      <p:cBhvr>
                                        <p:cTn id="82" dur="500" fill="hold"/>
                                        <p:tgtEl>
                                          <p:spTgt spid="34"/>
                                        </p:tgtEl>
                                        <p:attrNameLst>
                                          <p:attrName>ppt_h</p:attrName>
                                        </p:attrNameLst>
                                      </p:cBhvr>
                                      <p:tavLst>
                                        <p:tav tm="0">
                                          <p:val>
                                            <p:fltVal val="0"/>
                                          </p:val>
                                        </p:tav>
                                        <p:tav tm="100000">
                                          <p:val>
                                            <p:strVal val="#ppt_h"/>
                                          </p:val>
                                        </p:tav>
                                      </p:tavLst>
                                    </p:anim>
                                    <p:animEffect transition="in" filter="fade">
                                      <p:cBhvr>
                                        <p:cTn id="83" dur="500"/>
                                        <p:tgtEl>
                                          <p:spTgt spid="34"/>
                                        </p:tgtEl>
                                      </p:cBhvr>
                                    </p:animEffect>
                                  </p:childTnLst>
                                </p:cTn>
                              </p:par>
                              <p:par>
                                <p:cTn id="84" presetID="22" presetClass="entr" presetSubtype="8" fill="hold" grpId="0" nodeType="withEffect" nodePh="1">
                                  <p:stCondLst>
                                    <p:cond delay="0"/>
                                  </p:stCondLst>
                                  <p:endCondLst>
                                    <p:cond evt="begin" delay="0">
                                      <p:tn val="84"/>
                                    </p:cond>
                                  </p:endCondLst>
                                  <p:childTnLst>
                                    <p:set>
                                      <p:cBhvr>
                                        <p:cTn id="85" dur="1" fill="hold">
                                          <p:stCondLst>
                                            <p:cond delay="0"/>
                                          </p:stCondLst>
                                        </p:cTn>
                                        <p:tgtEl>
                                          <p:spTgt spid="35">
                                            <p:txEl>
                                              <p:pRg st="0" end="0"/>
                                            </p:txEl>
                                          </p:spTgt>
                                        </p:tgtEl>
                                        <p:attrNameLst>
                                          <p:attrName>style.visibility</p:attrName>
                                        </p:attrNameLst>
                                      </p:cBhvr>
                                      <p:to>
                                        <p:strVal val="visible"/>
                                      </p:to>
                                    </p:set>
                                    <p:animEffect transition="in" filter="wipe(left)">
                                      <p:cBhvr>
                                        <p:cTn id="86" dur="500"/>
                                        <p:tgtEl>
                                          <p:spTgt spid="35">
                                            <p:txEl>
                                              <p:pRg st="0" end="0"/>
                                            </p:txEl>
                                          </p:spTgt>
                                        </p:tgtEl>
                                      </p:cBhvr>
                                    </p:animEffect>
                                  </p:childTnLst>
                                </p:cTn>
                              </p:par>
                            </p:childTnLst>
                          </p:cTn>
                        </p:par>
                        <p:par>
                          <p:cTn id="87" fill="hold">
                            <p:stCondLst>
                              <p:cond delay="750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6" grpId="0" animBg="1"/>
      <p:bldP spid="23" grpId="0" animBg="1"/>
      <p:bldP spid="24" grpId="0" animBg="1"/>
      <p:bldP spid="25"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animBg="1"/>
      <p:bldP spid="29"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build="p">
        <p:tmplLst>
          <p:tmpl lvl="1">
            <p:tnLst>
              <p:par>
                <p:cTn presetID="22" presetClass="entr" presetSubtype="8" fill="hold" nodeType="afterEffect" nodePh="1">
                  <p:stCondLst>
                    <p:cond delay="0"/>
                  </p:stCondLst>
                  <p:endCondLst>
                    <p:cond delay="0"/>
                  </p:end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animBg="1"/>
      <p:bldP spid="35"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8" grpId="0" build="p">
        <p:tmplLst>
          <p:tmpl lvl="1">
            <p:tnLst>
              <p:par>
                <p:cTn presetID="22" presetClass="entr" presetSubtype="8" fill="hold" nodeType="afterEffect" nodePh="1">
                  <p:stCondLst>
                    <p:cond delay="0"/>
                  </p:stCondLst>
                  <p:endCondLst>
                    <p:cond delay="0"/>
                  </p:end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2" grpId="0"/>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Pic3">
    <p:spTree>
      <p:nvGrpSpPr>
        <p:cNvPr id="1" name=""/>
        <p:cNvGrpSpPr/>
        <p:nvPr/>
      </p:nvGrpSpPr>
      <p:grpSpPr>
        <a:xfrm>
          <a:off x="0" y="0"/>
          <a:ext cx="0" cy="0"/>
          <a:chOff x="0" y="0"/>
          <a:chExt cx="0" cy="0"/>
        </a:xfrm>
      </p:grpSpPr>
      <p:sp>
        <p:nvSpPr>
          <p:cNvPr id="15" name="Rectangle 14"/>
          <p:cNvSpPr/>
          <p:nvPr userDrawn="1"/>
        </p:nvSpPr>
        <p:spPr>
          <a:xfrm>
            <a:off x="5946023" y="1549809"/>
            <a:ext cx="5369677" cy="14879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8" name="Picture Placeholder 7"/>
          <p:cNvSpPr>
            <a:spLocks noGrp="1"/>
          </p:cNvSpPr>
          <p:nvPr>
            <p:ph type="pic" sz="quarter" idx="10" hasCustomPrompt="1"/>
          </p:nvPr>
        </p:nvSpPr>
        <p:spPr>
          <a:xfrm>
            <a:off x="864267" y="1563897"/>
            <a:ext cx="4812633" cy="1473860"/>
          </a:xfrm>
          <a:prstGeom prst="rect">
            <a:avLst/>
          </a:prstGeom>
          <a:ln w="19050">
            <a:solidFill>
              <a:schemeClr val="accent1"/>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9" name="Text Placeholder 3"/>
          <p:cNvSpPr>
            <a:spLocks noGrp="1"/>
          </p:cNvSpPr>
          <p:nvPr>
            <p:ph type="body" sz="half" idx="15"/>
          </p:nvPr>
        </p:nvSpPr>
        <p:spPr>
          <a:xfrm>
            <a:off x="6146987" y="1928552"/>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0" name="Text Placeholder 3"/>
          <p:cNvSpPr>
            <a:spLocks noGrp="1"/>
          </p:cNvSpPr>
          <p:nvPr>
            <p:ph type="body" sz="half" idx="17"/>
          </p:nvPr>
        </p:nvSpPr>
        <p:spPr>
          <a:xfrm>
            <a:off x="6139963" y="1653949"/>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16" name="Isosceles Triangle 15"/>
          <p:cNvSpPr/>
          <p:nvPr userDrawn="1"/>
        </p:nvSpPr>
        <p:spPr>
          <a:xfrm rot="5400000">
            <a:off x="5598073" y="2176454"/>
            <a:ext cx="406400" cy="24874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6" name="Rectangle 25"/>
          <p:cNvSpPr/>
          <p:nvPr userDrawn="1"/>
        </p:nvSpPr>
        <p:spPr>
          <a:xfrm>
            <a:off x="5946023" y="3175000"/>
            <a:ext cx="5369677" cy="14879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7" name="Picture Placeholder 7"/>
          <p:cNvSpPr>
            <a:spLocks noGrp="1"/>
          </p:cNvSpPr>
          <p:nvPr>
            <p:ph type="pic" sz="quarter" idx="18" hasCustomPrompt="1"/>
          </p:nvPr>
        </p:nvSpPr>
        <p:spPr>
          <a:xfrm>
            <a:off x="864267" y="3189087"/>
            <a:ext cx="4812633" cy="1473860"/>
          </a:xfrm>
          <a:prstGeom prst="rect">
            <a:avLst/>
          </a:prstGeom>
          <a:ln w="19050">
            <a:solidFill>
              <a:schemeClr val="accent2"/>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28" name="Text Placeholder 3"/>
          <p:cNvSpPr>
            <a:spLocks noGrp="1"/>
          </p:cNvSpPr>
          <p:nvPr>
            <p:ph type="body" sz="half" idx="19"/>
          </p:nvPr>
        </p:nvSpPr>
        <p:spPr>
          <a:xfrm>
            <a:off x="6146987" y="3553743"/>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9" name="Text Placeholder 3"/>
          <p:cNvSpPr>
            <a:spLocks noGrp="1"/>
          </p:cNvSpPr>
          <p:nvPr>
            <p:ph type="body" sz="half" idx="20"/>
          </p:nvPr>
        </p:nvSpPr>
        <p:spPr>
          <a:xfrm>
            <a:off x="6139963" y="3279140"/>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0" name="Isosceles Triangle 29"/>
          <p:cNvSpPr/>
          <p:nvPr userDrawn="1"/>
        </p:nvSpPr>
        <p:spPr>
          <a:xfrm rot="5400000">
            <a:off x="5598073" y="3801645"/>
            <a:ext cx="406400" cy="248745"/>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1" name="Rectangle 30"/>
          <p:cNvSpPr/>
          <p:nvPr userDrawn="1"/>
        </p:nvSpPr>
        <p:spPr>
          <a:xfrm>
            <a:off x="5946023" y="4787900"/>
            <a:ext cx="5369677" cy="1487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2" name="Picture Placeholder 7"/>
          <p:cNvSpPr>
            <a:spLocks noGrp="1"/>
          </p:cNvSpPr>
          <p:nvPr>
            <p:ph type="pic" sz="quarter" idx="21" hasCustomPrompt="1"/>
          </p:nvPr>
        </p:nvSpPr>
        <p:spPr>
          <a:xfrm>
            <a:off x="864267" y="4801987"/>
            <a:ext cx="4812633" cy="1473860"/>
          </a:xfrm>
          <a:prstGeom prst="rect">
            <a:avLst/>
          </a:prstGeom>
          <a:ln w="19050">
            <a:solidFill>
              <a:schemeClr val="accent3"/>
            </a:solid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33" name="Text Placeholder 3"/>
          <p:cNvSpPr>
            <a:spLocks noGrp="1"/>
          </p:cNvSpPr>
          <p:nvPr>
            <p:ph type="body" sz="half" idx="22"/>
          </p:nvPr>
        </p:nvSpPr>
        <p:spPr>
          <a:xfrm>
            <a:off x="6146987" y="5166643"/>
            <a:ext cx="5016911" cy="103308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4" name="Text Placeholder 3"/>
          <p:cNvSpPr>
            <a:spLocks noGrp="1"/>
          </p:cNvSpPr>
          <p:nvPr>
            <p:ph type="body" sz="half" idx="23"/>
          </p:nvPr>
        </p:nvSpPr>
        <p:spPr>
          <a:xfrm>
            <a:off x="6139963" y="4892040"/>
            <a:ext cx="5030957"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5" name="Isosceles Triangle 34"/>
          <p:cNvSpPr/>
          <p:nvPr userDrawn="1"/>
        </p:nvSpPr>
        <p:spPr>
          <a:xfrm rot="5400000">
            <a:off x="5598073" y="5414545"/>
            <a:ext cx="406400" cy="24874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91551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500"/>
                                        <p:tgtEl>
                                          <p:spTgt spid="24">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par>
                          <p:cTn id="24" fill="hold">
                            <p:stCondLst>
                              <p:cond delay="2500"/>
                            </p:stCondLst>
                            <p:childTnLst>
                              <p:par>
                                <p:cTn id="25" presetID="22" presetClass="entr" presetSubtype="8" fill="hold" grpId="0" nodeType="afterEffect" nodePh="1">
                                  <p:stCondLst>
                                    <p:cond delay="0"/>
                                  </p:stCondLst>
                                  <p:endCondLst>
                                    <p:cond evt="begin" delay="0">
                                      <p:tn val="25"/>
                                    </p:cond>
                                  </p:end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left)">
                                      <p:cBhvr>
                                        <p:cTn id="27" dur="500"/>
                                        <p:tgtEl>
                                          <p:spTgt spid="10">
                                            <p:txEl>
                                              <p:pRg st="0" end="0"/>
                                            </p:txEl>
                                          </p:spTgt>
                                        </p:tgtEl>
                                      </p:cBhvr>
                                    </p:animEffect>
                                  </p:childTnLst>
                                </p:cTn>
                              </p:par>
                            </p:childTnLst>
                          </p:cTn>
                        </p:par>
                        <p:par>
                          <p:cTn id="28" fill="hold">
                            <p:stCondLst>
                              <p:cond delay="3000"/>
                            </p:stCondLst>
                            <p:childTnLst>
                              <p:par>
                                <p:cTn id="29" presetID="22" presetClass="entr" presetSubtype="8" fill="hold" grpId="0" nodeType="afterEffect" nodePh="1">
                                  <p:stCondLst>
                                    <p:cond delay="0"/>
                                  </p:stCondLst>
                                  <p:endCondLst>
                                    <p:cond evt="begin" delay="0">
                                      <p:tn val="29"/>
                                    </p:cond>
                                  </p:end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wipe(left)">
                                      <p:cBhvr>
                                        <p:cTn id="31" dur="500"/>
                                        <p:tgtEl>
                                          <p:spTgt spid="9">
                                            <p:txEl>
                                              <p:pRg st="0" end="0"/>
                                            </p:tx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500"/>
                                        <p:tgtEl>
                                          <p:spTgt spid="30"/>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500"/>
                                        <p:tgtEl>
                                          <p:spTgt spid="26"/>
                                        </p:tgtEl>
                                      </p:cBhvr>
                                    </p:animEffect>
                                  </p:childTnLst>
                                </p:cTn>
                              </p:par>
                            </p:childTnLst>
                          </p:cTn>
                        </p:par>
                        <p:par>
                          <p:cTn id="44" fill="hold">
                            <p:stCondLst>
                              <p:cond delay="5000"/>
                            </p:stCondLst>
                            <p:childTnLst>
                              <p:par>
                                <p:cTn id="45" presetID="22" presetClass="entr" presetSubtype="8" fill="hold" grpId="0" nodeType="afterEffect" nodePh="1">
                                  <p:stCondLst>
                                    <p:cond delay="0"/>
                                  </p:stCondLst>
                                  <p:endCondLst>
                                    <p:cond evt="begin" delay="0">
                                      <p:tn val="45"/>
                                    </p:cond>
                                  </p:endCondLst>
                                  <p:childTnLst>
                                    <p:set>
                                      <p:cBhvr>
                                        <p:cTn id="46" dur="1" fill="hold">
                                          <p:stCondLst>
                                            <p:cond delay="0"/>
                                          </p:stCondLst>
                                        </p:cTn>
                                        <p:tgtEl>
                                          <p:spTgt spid="29">
                                            <p:txEl>
                                              <p:pRg st="0" end="0"/>
                                            </p:txEl>
                                          </p:spTgt>
                                        </p:tgtEl>
                                        <p:attrNameLst>
                                          <p:attrName>style.visibility</p:attrName>
                                        </p:attrNameLst>
                                      </p:cBhvr>
                                      <p:to>
                                        <p:strVal val="visible"/>
                                      </p:to>
                                    </p:set>
                                    <p:animEffect transition="in" filter="wipe(left)">
                                      <p:cBhvr>
                                        <p:cTn id="47" dur="500"/>
                                        <p:tgtEl>
                                          <p:spTgt spid="29">
                                            <p:txEl>
                                              <p:pRg st="0" end="0"/>
                                            </p:txEl>
                                          </p:spTgt>
                                        </p:tgtEl>
                                      </p:cBhvr>
                                    </p:animEffect>
                                  </p:childTnLst>
                                </p:cTn>
                              </p:par>
                            </p:childTnLst>
                          </p:cTn>
                        </p:par>
                        <p:par>
                          <p:cTn id="48" fill="hold">
                            <p:stCondLst>
                              <p:cond delay="5500"/>
                            </p:stCondLst>
                            <p:childTnLst>
                              <p:par>
                                <p:cTn id="49" presetID="22" presetClass="entr" presetSubtype="8" fill="hold" grpId="0" nodeType="afterEffect" nodePh="1">
                                  <p:stCondLst>
                                    <p:cond delay="0"/>
                                  </p:stCondLst>
                                  <p:endCondLst>
                                    <p:cond evt="begin" delay="0">
                                      <p:tn val="49"/>
                                    </p:cond>
                                  </p:endCondLst>
                                  <p:childTnLst>
                                    <p:set>
                                      <p:cBhvr>
                                        <p:cTn id="50" dur="1" fill="hold">
                                          <p:stCondLst>
                                            <p:cond delay="0"/>
                                          </p:stCondLst>
                                        </p:cTn>
                                        <p:tgtEl>
                                          <p:spTgt spid="28">
                                            <p:txEl>
                                              <p:pRg st="0" end="0"/>
                                            </p:txEl>
                                          </p:spTgt>
                                        </p:tgtEl>
                                        <p:attrNameLst>
                                          <p:attrName>style.visibility</p:attrName>
                                        </p:attrNameLst>
                                      </p:cBhvr>
                                      <p:to>
                                        <p:strVal val="visible"/>
                                      </p:to>
                                    </p:set>
                                    <p:animEffect transition="in" filter="wipe(left)">
                                      <p:cBhvr>
                                        <p:cTn id="51" dur="500"/>
                                        <p:tgtEl>
                                          <p:spTgt spid="28">
                                            <p:txEl>
                                              <p:pRg st="0" end="0"/>
                                            </p:tx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wipe(left)">
                                      <p:cBhvr>
                                        <p:cTn id="59" dur="500"/>
                                        <p:tgtEl>
                                          <p:spTgt spid="35"/>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left)">
                                      <p:cBhvr>
                                        <p:cTn id="63" dur="500"/>
                                        <p:tgtEl>
                                          <p:spTgt spid="31"/>
                                        </p:tgtEl>
                                      </p:cBhvr>
                                    </p:animEffect>
                                  </p:childTnLst>
                                </p:cTn>
                              </p:par>
                            </p:childTnLst>
                          </p:cTn>
                        </p:par>
                        <p:par>
                          <p:cTn id="64" fill="hold">
                            <p:stCondLst>
                              <p:cond delay="7500"/>
                            </p:stCondLst>
                            <p:childTnLst>
                              <p:par>
                                <p:cTn id="65" presetID="22" presetClass="entr" presetSubtype="8" fill="hold" grpId="0" nodeType="afterEffect" nodePh="1">
                                  <p:stCondLst>
                                    <p:cond delay="0"/>
                                  </p:stCondLst>
                                  <p:endCondLst>
                                    <p:cond evt="begin" delay="0">
                                      <p:tn val="65"/>
                                    </p:cond>
                                  </p:endCondLst>
                                  <p:childTnLst>
                                    <p:set>
                                      <p:cBhvr>
                                        <p:cTn id="66" dur="1" fill="hold">
                                          <p:stCondLst>
                                            <p:cond delay="0"/>
                                          </p:stCondLst>
                                        </p:cTn>
                                        <p:tgtEl>
                                          <p:spTgt spid="34">
                                            <p:txEl>
                                              <p:pRg st="0" end="0"/>
                                            </p:txEl>
                                          </p:spTgt>
                                        </p:tgtEl>
                                        <p:attrNameLst>
                                          <p:attrName>style.visibility</p:attrName>
                                        </p:attrNameLst>
                                      </p:cBhvr>
                                      <p:to>
                                        <p:strVal val="visible"/>
                                      </p:to>
                                    </p:set>
                                    <p:animEffect transition="in" filter="wipe(left)">
                                      <p:cBhvr>
                                        <p:cTn id="67" dur="500"/>
                                        <p:tgtEl>
                                          <p:spTgt spid="34">
                                            <p:txEl>
                                              <p:pRg st="0" end="0"/>
                                            </p:txEl>
                                          </p:spTgt>
                                        </p:tgtEl>
                                      </p:cBhvr>
                                    </p:animEffect>
                                  </p:childTnLst>
                                </p:cTn>
                              </p:par>
                            </p:childTnLst>
                          </p:cTn>
                        </p:par>
                        <p:par>
                          <p:cTn id="68" fill="hold">
                            <p:stCondLst>
                              <p:cond delay="8000"/>
                            </p:stCondLst>
                            <p:childTnLst>
                              <p:par>
                                <p:cTn id="69" presetID="22" presetClass="entr" presetSubtype="8" fill="hold" grpId="0" nodeType="afterEffect" nodePh="1">
                                  <p:stCondLst>
                                    <p:cond delay="0"/>
                                  </p:stCondLst>
                                  <p:endCondLst>
                                    <p:cond evt="begin" delay="0">
                                      <p:tn val="69"/>
                                    </p:cond>
                                  </p:endCondLst>
                                  <p:childTnLst>
                                    <p:set>
                                      <p:cBhvr>
                                        <p:cTn id="70" dur="1" fill="hold">
                                          <p:stCondLst>
                                            <p:cond delay="0"/>
                                          </p:stCondLst>
                                        </p:cTn>
                                        <p:tgtEl>
                                          <p:spTgt spid="33">
                                            <p:txEl>
                                              <p:pRg st="0" end="0"/>
                                            </p:txEl>
                                          </p:spTgt>
                                        </p:tgtEl>
                                        <p:attrNameLst>
                                          <p:attrName>style.visibility</p:attrName>
                                        </p:attrNameLst>
                                      </p:cBhvr>
                                      <p:to>
                                        <p:strVal val="visible"/>
                                      </p:to>
                                    </p:set>
                                    <p:animEffect transition="in" filter="wipe(left)">
                                      <p:cBhvr>
                                        <p:cTn id="71"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animBg="1"/>
      <p:bldP spid="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6" grpId="0" animBg="1"/>
      <p:bldP spid="26" grpId="0" animBg="1"/>
      <p:bldP spid="27" grpId="0" animBg="1"/>
      <p:bldP spid="28"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animBg="1"/>
      <p:bldP spid="32" grpId="0" animBg="1"/>
      <p:bldP spid="33"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animBg="1"/>
      <p:bldP spid="23" grpId="0"/>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_Team09">
    <p:spTree>
      <p:nvGrpSpPr>
        <p:cNvPr id="1" name=""/>
        <p:cNvGrpSpPr/>
        <p:nvPr/>
      </p:nvGrpSpPr>
      <p:grpSpPr>
        <a:xfrm>
          <a:off x="0" y="0"/>
          <a:ext cx="0" cy="0"/>
          <a:chOff x="0" y="0"/>
          <a:chExt cx="0" cy="0"/>
        </a:xfrm>
      </p:grpSpPr>
      <p:sp>
        <p:nvSpPr>
          <p:cNvPr id="31" name="Picture Placeholder 7"/>
          <p:cNvSpPr>
            <a:spLocks noGrp="1"/>
          </p:cNvSpPr>
          <p:nvPr>
            <p:ph type="pic" sz="quarter" idx="10" hasCustomPrompt="1"/>
          </p:nvPr>
        </p:nvSpPr>
        <p:spPr>
          <a:xfrm>
            <a:off x="876171" y="1981688"/>
            <a:ext cx="1895355" cy="1894789"/>
          </a:xfrm>
          <a:custGeom>
            <a:avLst/>
            <a:gdLst>
              <a:gd name="connsiteX0" fmla="*/ 0 w 1421516"/>
              <a:gd name="connsiteY0" fmla="*/ 0 h 1421092"/>
              <a:gd name="connsiteX1" fmla="*/ 1421516 w 1421516"/>
              <a:gd name="connsiteY1" fmla="*/ 0 h 1421092"/>
              <a:gd name="connsiteX2" fmla="*/ 1421516 w 1421516"/>
              <a:gd name="connsiteY2" fmla="*/ 1421092 h 1421092"/>
              <a:gd name="connsiteX3" fmla="*/ 0 w 1421516"/>
              <a:gd name="connsiteY3" fmla="*/ 1421092 h 1421092"/>
              <a:gd name="connsiteX4" fmla="*/ 0 w 1421516"/>
              <a:gd name="connsiteY4" fmla="*/ 0 h 142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516" h="1421092">
                <a:moveTo>
                  <a:pt x="0" y="0"/>
                </a:moveTo>
                <a:lnTo>
                  <a:pt x="1421516" y="0"/>
                </a:lnTo>
                <a:lnTo>
                  <a:pt x="1421516" y="1421092"/>
                </a:lnTo>
                <a:lnTo>
                  <a:pt x="0" y="1421092"/>
                </a:lnTo>
                <a:lnTo>
                  <a:pt x="0" y="0"/>
                </a:lnTo>
                <a:close/>
              </a:path>
            </a:pathLst>
          </a:custGeom>
          <a:ln w="19050">
            <a:solidFill>
              <a:schemeClr val="accent1"/>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14" name="Text Placeholder 3"/>
          <p:cNvSpPr>
            <a:spLocks noGrp="1"/>
          </p:cNvSpPr>
          <p:nvPr>
            <p:ph type="body" sz="half" idx="15"/>
          </p:nvPr>
        </p:nvSpPr>
        <p:spPr>
          <a:xfrm>
            <a:off x="849403" y="4619284"/>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3" name="Picture Placeholder 7"/>
          <p:cNvSpPr>
            <a:spLocks noGrp="1"/>
          </p:cNvSpPr>
          <p:nvPr>
            <p:ph type="pic" sz="quarter" idx="17" hasCustomPrompt="1"/>
          </p:nvPr>
        </p:nvSpPr>
        <p:spPr>
          <a:xfrm>
            <a:off x="3011253" y="1981688"/>
            <a:ext cx="1895355" cy="1894789"/>
          </a:xfrm>
          <a:prstGeom prst="rect">
            <a:avLst/>
          </a:prstGeom>
          <a:ln w="19050">
            <a:solidFill>
              <a:schemeClr val="accent2"/>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4" name="Text Placeholder 3"/>
          <p:cNvSpPr>
            <a:spLocks noGrp="1"/>
          </p:cNvSpPr>
          <p:nvPr>
            <p:ph type="body" sz="half" idx="18"/>
          </p:nvPr>
        </p:nvSpPr>
        <p:spPr>
          <a:xfrm>
            <a:off x="2984486" y="4619284"/>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7" name="Picture Placeholder 7"/>
          <p:cNvSpPr>
            <a:spLocks noGrp="1"/>
          </p:cNvSpPr>
          <p:nvPr>
            <p:ph type="pic" sz="quarter" idx="20" hasCustomPrompt="1"/>
          </p:nvPr>
        </p:nvSpPr>
        <p:spPr>
          <a:xfrm>
            <a:off x="5131883" y="1981688"/>
            <a:ext cx="1895355" cy="1894789"/>
          </a:xfrm>
          <a:prstGeom prst="rect">
            <a:avLst/>
          </a:prstGeom>
          <a:ln w="19050">
            <a:solidFill>
              <a:schemeClr val="accent3"/>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8" name="Text Placeholder 3"/>
          <p:cNvSpPr>
            <a:spLocks noGrp="1"/>
          </p:cNvSpPr>
          <p:nvPr>
            <p:ph type="body" sz="half" idx="21"/>
          </p:nvPr>
        </p:nvSpPr>
        <p:spPr>
          <a:xfrm>
            <a:off x="5105115" y="4619284"/>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2" name="Picture Placeholder 7"/>
          <p:cNvSpPr>
            <a:spLocks noGrp="1"/>
          </p:cNvSpPr>
          <p:nvPr>
            <p:ph type="pic" sz="quarter" idx="23" hasCustomPrompt="1"/>
          </p:nvPr>
        </p:nvSpPr>
        <p:spPr>
          <a:xfrm>
            <a:off x="7241707" y="1981688"/>
            <a:ext cx="1895355" cy="1894789"/>
          </a:xfrm>
          <a:prstGeom prst="rect">
            <a:avLst/>
          </a:prstGeom>
          <a:ln w="19050">
            <a:solidFill>
              <a:schemeClr val="accent4"/>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3" name="Text Placeholder 3"/>
          <p:cNvSpPr>
            <a:spLocks noGrp="1"/>
          </p:cNvSpPr>
          <p:nvPr>
            <p:ph type="body" sz="half" idx="24"/>
          </p:nvPr>
        </p:nvSpPr>
        <p:spPr>
          <a:xfrm>
            <a:off x="7214939" y="4619284"/>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8" name="Picture Placeholder 7"/>
          <p:cNvSpPr>
            <a:spLocks noGrp="1"/>
          </p:cNvSpPr>
          <p:nvPr>
            <p:ph type="pic" sz="quarter" idx="26" hasCustomPrompt="1"/>
          </p:nvPr>
        </p:nvSpPr>
        <p:spPr>
          <a:xfrm>
            <a:off x="9373141" y="1981688"/>
            <a:ext cx="1895355" cy="1894789"/>
          </a:xfrm>
          <a:prstGeom prst="rect">
            <a:avLst/>
          </a:prstGeom>
          <a:ln w="19050">
            <a:solidFill>
              <a:schemeClr val="accent5"/>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9" name="Text Placeholder 3"/>
          <p:cNvSpPr>
            <a:spLocks noGrp="1"/>
          </p:cNvSpPr>
          <p:nvPr>
            <p:ph type="body" sz="half" idx="27"/>
          </p:nvPr>
        </p:nvSpPr>
        <p:spPr>
          <a:xfrm>
            <a:off x="9346374" y="4619284"/>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1" name="Rectangle 20"/>
          <p:cNvSpPr/>
          <p:nvPr userDrawn="1"/>
        </p:nvSpPr>
        <p:spPr>
          <a:xfrm>
            <a:off x="1029233" y="3831084"/>
            <a:ext cx="1589233" cy="71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2" name="Text Placeholder 3"/>
          <p:cNvSpPr>
            <a:spLocks noGrp="1"/>
          </p:cNvSpPr>
          <p:nvPr>
            <p:ph type="body" sz="half" idx="16"/>
          </p:nvPr>
        </p:nvSpPr>
        <p:spPr>
          <a:xfrm>
            <a:off x="1140227" y="3955896"/>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5" name="Rectangle 24"/>
          <p:cNvSpPr/>
          <p:nvPr userDrawn="1"/>
        </p:nvSpPr>
        <p:spPr>
          <a:xfrm>
            <a:off x="3164316" y="3831084"/>
            <a:ext cx="1589233" cy="71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6" name="Text Placeholder 3"/>
          <p:cNvSpPr>
            <a:spLocks noGrp="1"/>
          </p:cNvSpPr>
          <p:nvPr>
            <p:ph type="body" sz="half" idx="19"/>
          </p:nvPr>
        </p:nvSpPr>
        <p:spPr>
          <a:xfrm>
            <a:off x="3275309" y="3955896"/>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9" name="Rectangle 28"/>
          <p:cNvSpPr/>
          <p:nvPr userDrawn="1"/>
        </p:nvSpPr>
        <p:spPr>
          <a:xfrm>
            <a:off x="5284945" y="3831084"/>
            <a:ext cx="1589233" cy="71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0" name="Text Placeholder 3"/>
          <p:cNvSpPr>
            <a:spLocks noGrp="1"/>
          </p:cNvSpPr>
          <p:nvPr>
            <p:ph type="body" sz="half" idx="22"/>
          </p:nvPr>
        </p:nvSpPr>
        <p:spPr>
          <a:xfrm>
            <a:off x="5395939" y="3955896"/>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5" name="Rectangle 34"/>
          <p:cNvSpPr/>
          <p:nvPr userDrawn="1"/>
        </p:nvSpPr>
        <p:spPr>
          <a:xfrm>
            <a:off x="7394769" y="3831084"/>
            <a:ext cx="1589233"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6" name="Text Placeholder 3"/>
          <p:cNvSpPr>
            <a:spLocks noGrp="1"/>
          </p:cNvSpPr>
          <p:nvPr>
            <p:ph type="body" sz="half" idx="25"/>
          </p:nvPr>
        </p:nvSpPr>
        <p:spPr>
          <a:xfrm>
            <a:off x="7505763" y="3955896"/>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1" name="Rectangle 40"/>
          <p:cNvSpPr/>
          <p:nvPr userDrawn="1"/>
        </p:nvSpPr>
        <p:spPr>
          <a:xfrm>
            <a:off x="9526204" y="3831084"/>
            <a:ext cx="1589233" cy="711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4" name="Text Placeholder 3"/>
          <p:cNvSpPr>
            <a:spLocks noGrp="1"/>
          </p:cNvSpPr>
          <p:nvPr>
            <p:ph type="body" sz="half" idx="28"/>
          </p:nvPr>
        </p:nvSpPr>
        <p:spPr>
          <a:xfrm>
            <a:off x="9637197" y="3955896"/>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45"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31248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5">
                                            <p:txEl>
                                              <p:pRg st="0" end="0"/>
                                            </p:txEl>
                                          </p:spTgt>
                                        </p:tgtEl>
                                        <p:attrNameLst>
                                          <p:attrName>style.visibility</p:attrName>
                                        </p:attrNameLst>
                                      </p:cBhvr>
                                      <p:to>
                                        <p:strVal val="visible"/>
                                      </p:to>
                                    </p:set>
                                    <p:animEffect transition="in" filter="fade">
                                      <p:cBhvr>
                                        <p:cTn id="11" dur="500"/>
                                        <p:tgtEl>
                                          <p:spTgt spid="45">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par>
                          <p:cTn id="22" fill="hold">
                            <p:stCondLst>
                              <p:cond delay="2000"/>
                            </p:stCondLst>
                            <p:childTnLst>
                              <p:par>
                                <p:cTn id="23" presetID="22" presetClass="entr" presetSubtype="4" fill="hold" grpId="0" nodeType="afterEffect" nodePh="1">
                                  <p:stCondLst>
                                    <p:cond delay="0"/>
                                  </p:stCondLst>
                                  <p:endCondLst>
                                    <p:cond evt="begin" delay="0">
                                      <p:tn val="23"/>
                                    </p:cond>
                                  </p:end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wipe(down)">
                                      <p:cBhvr>
                                        <p:cTn id="25" dur="500"/>
                                        <p:tgtEl>
                                          <p:spTgt spid="22">
                                            <p:txEl>
                                              <p:pRg st="0" end="0"/>
                                            </p:txEl>
                                          </p:spTgt>
                                        </p:tgtEl>
                                      </p:cBhvr>
                                    </p:animEffect>
                                  </p:childTnLst>
                                </p:cTn>
                              </p:par>
                            </p:childTnLst>
                          </p:cTn>
                        </p:par>
                        <p:par>
                          <p:cTn id="26" fill="hold">
                            <p:stCondLst>
                              <p:cond delay="2500"/>
                            </p:stCondLst>
                            <p:childTnLst>
                              <p:par>
                                <p:cTn id="27" presetID="2" presetClass="entr" presetSubtype="4" accel="50000" decel="50000" fill="hold" grpId="0" nodeType="afterEffect" nodePh="1">
                                  <p:stCondLst>
                                    <p:cond delay="0"/>
                                  </p:stCondLst>
                                  <p:endCondLst>
                                    <p:cond evt="begin" delay="0">
                                      <p:tn val="27"/>
                                    </p:cond>
                                  </p:endCondLst>
                                  <p:childTnLst>
                                    <p:set>
                                      <p:cBhvr>
                                        <p:cTn id="28" dur="1" fill="hold">
                                          <p:stCondLst>
                                            <p:cond delay="0"/>
                                          </p:stCondLst>
                                        </p:cTn>
                                        <p:tgtEl>
                                          <p:spTgt spid="14">
                                            <p:txEl>
                                              <p:pRg st="0" end="0"/>
                                            </p:txEl>
                                          </p:spTgt>
                                        </p:tgtEl>
                                        <p:attrNameLst>
                                          <p:attrName>style.visibility</p:attrName>
                                        </p:attrNameLst>
                                      </p:cBhvr>
                                      <p:to>
                                        <p:strVal val="visible"/>
                                      </p:to>
                                    </p:set>
                                    <p:anim calcmode="lin" valueType="num">
                                      <p:cBhvr additive="base">
                                        <p:cTn id="2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53"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childTnLst>
                          </p:cTn>
                        </p:par>
                        <p:par>
                          <p:cTn id="37" fill="hold">
                            <p:stCondLst>
                              <p:cond delay="3500"/>
                            </p:stCondLst>
                            <p:childTnLst>
                              <p:par>
                                <p:cTn id="38" presetID="22" presetClass="entr" presetSubtype="4"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par>
                          <p:cTn id="41" fill="hold">
                            <p:stCondLst>
                              <p:cond delay="4000"/>
                            </p:stCondLst>
                            <p:childTnLst>
                              <p:par>
                                <p:cTn id="42" presetID="22" presetClass="entr" presetSubtype="4" fill="hold" grpId="0" nodeType="afterEffect" nodePh="1">
                                  <p:stCondLst>
                                    <p:cond delay="0"/>
                                  </p:stCondLst>
                                  <p:endCondLst>
                                    <p:cond evt="begin" delay="0">
                                      <p:tn val="42"/>
                                    </p:cond>
                                  </p:end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wipe(down)">
                                      <p:cBhvr>
                                        <p:cTn id="44" dur="500"/>
                                        <p:tgtEl>
                                          <p:spTgt spid="26">
                                            <p:txEl>
                                              <p:pRg st="0" end="0"/>
                                            </p:txEl>
                                          </p:spTgt>
                                        </p:tgtEl>
                                      </p:cBhvr>
                                    </p:animEffect>
                                  </p:childTnLst>
                                </p:cTn>
                              </p:par>
                            </p:childTnLst>
                          </p:cTn>
                        </p:par>
                        <p:par>
                          <p:cTn id="45" fill="hold">
                            <p:stCondLst>
                              <p:cond delay="4500"/>
                            </p:stCondLst>
                            <p:childTnLst>
                              <p:par>
                                <p:cTn id="46" presetID="2" presetClass="entr" presetSubtype="4" accel="50000" decel="50000" fill="hold" grpId="0" nodeType="afterEffect" nodePh="1">
                                  <p:stCondLst>
                                    <p:cond delay="0"/>
                                  </p:stCondLst>
                                  <p:endCondLst>
                                    <p:cond evt="begin" delay="0">
                                      <p:tn val="46"/>
                                    </p:cond>
                                  </p:endCondLst>
                                  <p:childTnLst>
                                    <p:set>
                                      <p:cBhvr>
                                        <p:cTn id="47" dur="1" fill="hold">
                                          <p:stCondLst>
                                            <p:cond delay="0"/>
                                          </p:stCondLst>
                                        </p:cTn>
                                        <p:tgtEl>
                                          <p:spTgt spid="24">
                                            <p:txEl>
                                              <p:pRg st="0" end="0"/>
                                            </p:txEl>
                                          </p:spTgt>
                                        </p:tgtEl>
                                        <p:attrNameLst>
                                          <p:attrName>style.visibility</p:attrName>
                                        </p:attrNameLst>
                                      </p:cBhvr>
                                      <p:to>
                                        <p:strVal val="visible"/>
                                      </p:to>
                                    </p:set>
                                    <p:anim calcmode="lin" valueType="num">
                                      <p:cBhvr additive="base">
                                        <p:cTn id="48"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5000"/>
                            </p:stCondLst>
                            <p:childTnLst>
                              <p:par>
                                <p:cTn id="51" presetID="53"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par>
                          <p:cTn id="56" fill="hold">
                            <p:stCondLst>
                              <p:cond delay="5500"/>
                            </p:stCondLst>
                            <p:childTnLst>
                              <p:par>
                                <p:cTn id="57" presetID="22" presetClass="entr" presetSubtype="4"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down)">
                                      <p:cBhvr>
                                        <p:cTn id="59" dur="500"/>
                                        <p:tgtEl>
                                          <p:spTgt spid="29"/>
                                        </p:tgtEl>
                                      </p:cBhvr>
                                    </p:animEffect>
                                  </p:childTnLst>
                                </p:cTn>
                              </p:par>
                            </p:childTnLst>
                          </p:cTn>
                        </p:par>
                        <p:par>
                          <p:cTn id="60" fill="hold">
                            <p:stCondLst>
                              <p:cond delay="6000"/>
                            </p:stCondLst>
                            <p:childTnLst>
                              <p:par>
                                <p:cTn id="61" presetID="22" presetClass="entr" presetSubtype="4" fill="hold" grpId="0" nodeType="afterEffect" nodePh="1">
                                  <p:stCondLst>
                                    <p:cond delay="0"/>
                                  </p:stCondLst>
                                  <p:endCondLst>
                                    <p:cond evt="begin" delay="0">
                                      <p:tn val="61"/>
                                    </p:cond>
                                  </p:endCondLst>
                                  <p:childTnLst>
                                    <p:set>
                                      <p:cBhvr>
                                        <p:cTn id="62" dur="1" fill="hold">
                                          <p:stCondLst>
                                            <p:cond delay="0"/>
                                          </p:stCondLst>
                                        </p:cTn>
                                        <p:tgtEl>
                                          <p:spTgt spid="30">
                                            <p:txEl>
                                              <p:pRg st="0" end="0"/>
                                            </p:txEl>
                                          </p:spTgt>
                                        </p:tgtEl>
                                        <p:attrNameLst>
                                          <p:attrName>style.visibility</p:attrName>
                                        </p:attrNameLst>
                                      </p:cBhvr>
                                      <p:to>
                                        <p:strVal val="visible"/>
                                      </p:to>
                                    </p:set>
                                    <p:animEffect transition="in" filter="wipe(down)">
                                      <p:cBhvr>
                                        <p:cTn id="63" dur="500"/>
                                        <p:tgtEl>
                                          <p:spTgt spid="30">
                                            <p:txEl>
                                              <p:pRg st="0" end="0"/>
                                            </p:txEl>
                                          </p:spTgt>
                                        </p:tgtEl>
                                      </p:cBhvr>
                                    </p:animEffect>
                                  </p:childTnLst>
                                </p:cTn>
                              </p:par>
                            </p:childTnLst>
                          </p:cTn>
                        </p:par>
                        <p:par>
                          <p:cTn id="64" fill="hold">
                            <p:stCondLst>
                              <p:cond delay="6500"/>
                            </p:stCondLst>
                            <p:childTnLst>
                              <p:par>
                                <p:cTn id="65" presetID="2" presetClass="entr" presetSubtype="4" accel="50000" decel="50000" fill="hold" grpId="0" nodeType="afterEffect" nodePh="1">
                                  <p:stCondLst>
                                    <p:cond delay="0"/>
                                  </p:stCondLst>
                                  <p:endCondLst>
                                    <p:cond evt="begin" delay="0">
                                      <p:tn val="65"/>
                                    </p:cond>
                                  </p:endCondLst>
                                  <p:childTnLst>
                                    <p:set>
                                      <p:cBhvr>
                                        <p:cTn id="66" dur="1" fill="hold">
                                          <p:stCondLst>
                                            <p:cond delay="0"/>
                                          </p:stCondLst>
                                        </p:cTn>
                                        <p:tgtEl>
                                          <p:spTgt spid="28">
                                            <p:txEl>
                                              <p:pRg st="0" end="0"/>
                                            </p:txEl>
                                          </p:spTgt>
                                        </p:tgtEl>
                                        <p:attrNameLst>
                                          <p:attrName>style.visibility</p:attrName>
                                        </p:attrNameLst>
                                      </p:cBhvr>
                                      <p:to>
                                        <p:strVal val="visible"/>
                                      </p:to>
                                    </p:set>
                                    <p:anim calcmode="lin" valueType="num">
                                      <p:cBhvr additive="base">
                                        <p:cTn id="6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7000"/>
                            </p:stCondLst>
                            <p:childTnLst>
                              <p:par>
                                <p:cTn id="70" presetID="53" presetClass="entr" presetSubtype="0"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p:cTn id="72" dur="500" fill="hold"/>
                                        <p:tgtEl>
                                          <p:spTgt spid="32"/>
                                        </p:tgtEl>
                                        <p:attrNameLst>
                                          <p:attrName>ppt_w</p:attrName>
                                        </p:attrNameLst>
                                      </p:cBhvr>
                                      <p:tavLst>
                                        <p:tav tm="0">
                                          <p:val>
                                            <p:fltVal val="0"/>
                                          </p:val>
                                        </p:tav>
                                        <p:tav tm="100000">
                                          <p:val>
                                            <p:strVal val="#ppt_w"/>
                                          </p:val>
                                        </p:tav>
                                      </p:tavLst>
                                    </p:anim>
                                    <p:anim calcmode="lin" valueType="num">
                                      <p:cBhvr>
                                        <p:cTn id="73" dur="500" fill="hold"/>
                                        <p:tgtEl>
                                          <p:spTgt spid="32"/>
                                        </p:tgtEl>
                                        <p:attrNameLst>
                                          <p:attrName>ppt_h</p:attrName>
                                        </p:attrNameLst>
                                      </p:cBhvr>
                                      <p:tavLst>
                                        <p:tav tm="0">
                                          <p:val>
                                            <p:fltVal val="0"/>
                                          </p:val>
                                        </p:tav>
                                        <p:tav tm="100000">
                                          <p:val>
                                            <p:strVal val="#ppt_h"/>
                                          </p:val>
                                        </p:tav>
                                      </p:tavLst>
                                    </p:anim>
                                    <p:animEffect transition="in" filter="fade">
                                      <p:cBhvr>
                                        <p:cTn id="74" dur="500"/>
                                        <p:tgtEl>
                                          <p:spTgt spid="32"/>
                                        </p:tgtEl>
                                      </p:cBhvr>
                                    </p:animEffect>
                                  </p:childTnLst>
                                </p:cTn>
                              </p:par>
                            </p:childTnLst>
                          </p:cTn>
                        </p:par>
                        <p:par>
                          <p:cTn id="75" fill="hold">
                            <p:stCondLst>
                              <p:cond delay="7500"/>
                            </p:stCondLst>
                            <p:childTnLst>
                              <p:par>
                                <p:cTn id="76" presetID="22" presetClass="entr" presetSubtype="4" fill="hold" grpId="0" nodeType="after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down)">
                                      <p:cBhvr>
                                        <p:cTn id="78" dur="500"/>
                                        <p:tgtEl>
                                          <p:spTgt spid="35"/>
                                        </p:tgtEl>
                                      </p:cBhvr>
                                    </p:animEffect>
                                  </p:childTnLst>
                                </p:cTn>
                              </p:par>
                            </p:childTnLst>
                          </p:cTn>
                        </p:par>
                        <p:par>
                          <p:cTn id="79" fill="hold">
                            <p:stCondLst>
                              <p:cond delay="8000"/>
                            </p:stCondLst>
                            <p:childTnLst>
                              <p:par>
                                <p:cTn id="80" presetID="22" presetClass="entr" presetSubtype="4" fill="hold" grpId="0" nodeType="afterEffect" nodePh="1">
                                  <p:stCondLst>
                                    <p:cond delay="0"/>
                                  </p:stCondLst>
                                  <p:endCondLst>
                                    <p:cond evt="begin" delay="0">
                                      <p:tn val="80"/>
                                    </p:cond>
                                  </p:endCondLst>
                                  <p:childTnLst>
                                    <p:set>
                                      <p:cBhvr>
                                        <p:cTn id="81" dur="1" fill="hold">
                                          <p:stCondLst>
                                            <p:cond delay="0"/>
                                          </p:stCondLst>
                                        </p:cTn>
                                        <p:tgtEl>
                                          <p:spTgt spid="36">
                                            <p:txEl>
                                              <p:pRg st="0" end="0"/>
                                            </p:txEl>
                                          </p:spTgt>
                                        </p:tgtEl>
                                        <p:attrNameLst>
                                          <p:attrName>style.visibility</p:attrName>
                                        </p:attrNameLst>
                                      </p:cBhvr>
                                      <p:to>
                                        <p:strVal val="visible"/>
                                      </p:to>
                                    </p:set>
                                    <p:animEffect transition="in" filter="wipe(down)">
                                      <p:cBhvr>
                                        <p:cTn id="82" dur="500"/>
                                        <p:tgtEl>
                                          <p:spTgt spid="36">
                                            <p:txEl>
                                              <p:pRg st="0" end="0"/>
                                            </p:txEl>
                                          </p:spTgt>
                                        </p:tgtEl>
                                      </p:cBhvr>
                                    </p:animEffect>
                                  </p:childTnLst>
                                </p:cTn>
                              </p:par>
                            </p:childTnLst>
                          </p:cTn>
                        </p:par>
                        <p:par>
                          <p:cTn id="83" fill="hold">
                            <p:stCondLst>
                              <p:cond delay="8500"/>
                            </p:stCondLst>
                            <p:childTnLst>
                              <p:par>
                                <p:cTn id="84" presetID="2" presetClass="entr" presetSubtype="4" accel="50000" decel="50000" fill="hold" grpId="0" nodeType="afterEffect" nodePh="1">
                                  <p:stCondLst>
                                    <p:cond delay="0"/>
                                  </p:stCondLst>
                                  <p:endCondLst>
                                    <p:cond evt="begin" delay="0">
                                      <p:tn val="84"/>
                                    </p:cond>
                                  </p:endCondLst>
                                  <p:childTnLst>
                                    <p:set>
                                      <p:cBhvr>
                                        <p:cTn id="85" dur="1" fill="hold">
                                          <p:stCondLst>
                                            <p:cond delay="0"/>
                                          </p:stCondLst>
                                        </p:cTn>
                                        <p:tgtEl>
                                          <p:spTgt spid="33">
                                            <p:txEl>
                                              <p:pRg st="0" end="0"/>
                                            </p:txEl>
                                          </p:spTgt>
                                        </p:tgtEl>
                                        <p:attrNameLst>
                                          <p:attrName>style.visibility</p:attrName>
                                        </p:attrNameLst>
                                      </p:cBhvr>
                                      <p:to>
                                        <p:strVal val="visible"/>
                                      </p:to>
                                    </p:set>
                                    <p:anim calcmode="lin" valueType="num">
                                      <p:cBhvr additive="base">
                                        <p:cTn id="86"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88" fill="hold">
                            <p:stCondLst>
                              <p:cond delay="9000"/>
                            </p:stCondLst>
                            <p:childTnLst>
                              <p:par>
                                <p:cTn id="89" presetID="53" presetClass="entr" presetSubtype="0" fill="hold" grpId="0" nodeType="afterEffect">
                                  <p:stCondLst>
                                    <p:cond delay="0"/>
                                  </p:stCondLst>
                                  <p:childTnLst>
                                    <p:set>
                                      <p:cBhvr>
                                        <p:cTn id="90" dur="1" fill="hold">
                                          <p:stCondLst>
                                            <p:cond delay="0"/>
                                          </p:stCondLst>
                                        </p:cTn>
                                        <p:tgtEl>
                                          <p:spTgt spid="38"/>
                                        </p:tgtEl>
                                        <p:attrNameLst>
                                          <p:attrName>style.visibility</p:attrName>
                                        </p:attrNameLst>
                                      </p:cBhvr>
                                      <p:to>
                                        <p:strVal val="visible"/>
                                      </p:to>
                                    </p:set>
                                    <p:anim calcmode="lin" valueType="num">
                                      <p:cBhvr>
                                        <p:cTn id="91" dur="500" fill="hold"/>
                                        <p:tgtEl>
                                          <p:spTgt spid="38"/>
                                        </p:tgtEl>
                                        <p:attrNameLst>
                                          <p:attrName>ppt_w</p:attrName>
                                        </p:attrNameLst>
                                      </p:cBhvr>
                                      <p:tavLst>
                                        <p:tav tm="0">
                                          <p:val>
                                            <p:fltVal val="0"/>
                                          </p:val>
                                        </p:tav>
                                        <p:tav tm="100000">
                                          <p:val>
                                            <p:strVal val="#ppt_w"/>
                                          </p:val>
                                        </p:tav>
                                      </p:tavLst>
                                    </p:anim>
                                    <p:anim calcmode="lin" valueType="num">
                                      <p:cBhvr>
                                        <p:cTn id="92" dur="500" fill="hold"/>
                                        <p:tgtEl>
                                          <p:spTgt spid="38"/>
                                        </p:tgtEl>
                                        <p:attrNameLst>
                                          <p:attrName>ppt_h</p:attrName>
                                        </p:attrNameLst>
                                      </p:cBhvr>
                                      <p:tavLst>
                                        <p:tav tm="0">
                                          <p:val>
                                            <p:fltVal val="0"/>
                                          </p:val>
                                        </p:tav>
                                        <p:tav tm="100000">
                                          <p:val>
                                            <p:strVal val="#ppt_h"/>
                                          </p:val>
                                        </p:tav>
                                      </p:tavLst>
                                    </p:anim>
                                    <p:animEffect transition="in" filter="fade">
                                      <p:cBhvr>
                                        <p:cTn id="93" dur="500"/>
                                        <p:tgtEl>
                                          <p:spTgt spid="38"/>
                                        </p:tgtEl>
                                      </p:cBhvr>
                                    </p:animEffect>
                                  </p:childTnLst>
                                </p:cTn>
                              </p:par>
                            </p:childTnLst>
                          </p:cTn>
                        </p:par>
                        <p:par>
                          <p:cTn id="94" fill="hold">
                            <p:stCondLst>
                              <p:cond delay="9500"/>
                            </p:stCondLst>
                            <p:childTnLst>
                              <p:par>
                                <p:cTn id="95" presetID="22" presetClass="entr" presetSubtype="4" fill="hold" grpId="0" nodeType="after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wipe(down)">
                                      <p:cBhvr>
                                        <p:cTn id="97" dur="500"/>
                                        <p:tgtEl>
                                          <p:spTgt spid="41"/>
                                        </p:tgtEl>
                                      </p:cBhvr>
                                    </p:animEffect>
                                  </p:childTnLst>
                                </p:cTn>
                              </p:par>
                            </p:childTnLst>
                          </p:cTn>
                        </p:par>
                        <p:par>
                          <p:cTn id="98" fill="hold">
                            <p:stCondLst>
                              <p:cond delay="10000"/>
                            </p:stCondLst>
                            <p:childTnLst>
                              <p:par>
                                <p:cTn id="99" presetID="22" presetClass="entr" presetSubtype="4" fill="hold" grpId="0" nodeType="afterEffect" nodePh="1">
                                  <p:stCondLst>
                                    <p:cond delay="0"/>
                                  </p:stCondLst>
                                  <p:endCondLst>
                                    <p:cond evt="begin" delay="0">
                                      <p:tn val="99"/>
                                    </p:cond>
                                  </p:endCondLst>
                                  <p:childTnLst>
                                    <p:set>
                                      <p:cBhvr>
                                        <p:cTn id="100" dur="1" fill="hold">
                                          <p:stCondLst>
                                            <p:cond delay="0"/>
                                          </p:stCondLst>
                                        </p:cTn>
                                        <p:tgtEl>
                                          <p:spTgt spid="44">
                                            <p:txEl>
                                              <p:pRg st="0" end="0"/>
                                            </p:txEl>
                                          </p:spTgt>
                                        </p:tgtEl>
                                        <p:attrNameLst>
                                          <p:attrName>style.visibility</p:attrName>
                                        </p:attrNameLst>
                                      </p:cBhvr>
                                      <p:to>
                                        <p:strVal val="visible"/>
                                      </p:to>
                                    </p:set>
                                    <p:animEffect transition="in" filter="wipe(down)">
                                      <p:cBhvr>
                                        <p:cTn id="101" dur="500"/>
                                        <p:tgtEl>
                                          <p:spTgt spid="44">
                                            <p:txEl>
                                              <p:pRg st="0" end="0"/>
                                            </p:txEl>
                                          </p:spTgt>
                                        </p:tgtEl>
                                      </p:cBhvr>
                                    </p:animEffect>
                                  </p:childTnLst>
                                </p:cTn>
                              </p:par>
                            </p:childTnLst>
                          </p:cTn>
                        </p:par>
                        <p:par>
                          <p:cTn id="102" fill="hold">
                            <p:stCondLst>
                              <p:cond delay="10500"/>
                            </p:stCondLst>
                            <p:childTnLst>
                              <p:par>
                                <p:cTn id="103" presetID="2" presetClass="entr" presetSubtype="4" accel="50000" decel="50000" fill="hold" grpId="0" nodeType="afterEffect" nodePh="1">
                                  <p:stCondLst>
                                    <p:cond delay="0"/>
                                  </p:stCondLst>
                                  <p:endCondLst>
                                    <p:cond evt="begin" delay="0">
                                      <p:tn val="103"/>
                                    </p:cond>
                                  </p:endCondLst>
                                  <p:childTnLst>
                                    <p:set>
                                      <p:cBhvr>
                                        <p:cTn id="104" dur="1" fill="hold">
                                          <p:stCondLst>
                                            <p:cond delay="0"/>
                                          </p:stCondLst>
                                        </p:cTn>
                                        <p:tgtEl>
                                          <p:spTgt spid="39">
                                            <p:txEl>
                                              <p:pRg st="0" end="0"/>
                                            </p:txEl>
                                          </p:spTgt>
                                        </p:tgtEl>
                                        <p:attrNameLst>
                                          <p:attrName>style.visibility</p:attrName>
                                        </p:attrNameLst>
                                      </p:cBhvr>
                                      <p:to>
                                        <p:strVal val="visible"/>
                                      </p:to>
                                    </p:set>
                                    <p:anim calcmode="lin" valueType="num">
                                      <p:cBhvr additive="base">
                                        <p:cTn id="105"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23" grpId="0" animBg="1"/>
      <p:bldP spid="2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2" grpId="0" animBg="1"/>
      <p:bldP spid="33"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8" grpId="0" animBg="1"/>
      <p:bldP spid="39"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21" grpId="0" animBg="1"/>
      <p:bldP spid="2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P spid="25" grpId="0" animBg="1"/>
      <p:bldP spid="2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6"/>
                        </p:tgtEl>
                        <p:attrNameLst>
                          <p:attrName>style.visibility</p:attrName>
                        </p:attrNameLst>
                      </p:cBhvr>
                      <p:to>
                        <p:strVal val="visible"/>
                      </p:to>
                    </p:set>
                    <p:animEffect transition="in" filter="wipe(down)">
                      <p:cBhvr>
                        <p:cTn dur="500"/>
                        <p:tgtEl>
                          <p:spTgt spid="26"/>
                        </p:tgtEl>
                      </p:cBhvr>
                    </p:animEffect>
                  </p:childTnLst>
                </p:cTn>
              </p:par>
            </p:tnLst>
          </p:tmpl>
        </p:tmplLst>
      </p:bldP>
      <p:bldP spid="29" grpId="0" animBg="1"/>
      <p:bldP spid="3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5" grpId="0" animBg="1"/>
      <p:bldP spid="3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41" grpId="0" animBg="1"/>
      <p:bldP spid="4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down)">
                      <p:cBhvr>
                        <p:cTn dur="500"/>
                        <p:tgtEl>
                          <p:spTgt spid="44"/>
                        </p:tgtEl>
                      </p:cBhvr>
                    </p:animEffect>
                  </p:childTnLst>
                </p:cTn>
              </p:par>
            </p:tnLst>
          </p:tmpl>
        </p:tmplLst>
      </p:bldP>
      <p:bldP spid="40" grpId="0"/>
      <p:bldP spid="45" grpId="0" build="p">
        <p:tmplLst>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2_Team09">
    <p:spTree>
      <p:nvGrpSpPr>
        <p:cNvPr id="1" name=""/>
        <p:cNvGrpSpPr/>
        <p:nvPr/>
      </p:nvGrpSpPr>
      <p:grpSpPr>
        <a:xfrm>
          <a:off x="0" y="0"/>
          <a:ext cx="0" cy="0"/>
          <a:chOff x="0" y="0"/>
          <a:chExt cx="0" cy="0"/>
        </a:xfrm>
      </p:grpSpPr>
      <p:sp>
        <p:nvSpPr>
          <p:cNvPr id="34" name="Picture Placeholder 7"/>
          <p:cNvSpPr>
            <a:spLocks noGrp="1"/>
          </p:cNvSpPr>
          <p:nvPr>
            <p:ph type="pic" sz="quarter" idx="29" hasCustomPrompt="1"/>
          </p:nvPr>
        </p:nvSpPr>
        <p:spPr>
          <a:xfrm>
            <a:off x="1" y="2"/>
            <a:ext cx="12191999" cy="3530599"/>
          </a:xfrm>
          <a:prstGeom prst="rect">
            <a:avLst/>
          </a:prstGeom>
          <a:ln>
            <a:noFill/>
          </a:ln>
        </p:spPr>
        <p:txBody>
          <a:bodyPr bIns="1005840" anchor="b"/>
          <a:lstStyle>
            <a:lvl1pPr algn="ctr">
              <a:buNone/>
              <a:defRPr sz="1400">
                <a:solidFill>
                  <a:schemeClr val="tx1">
                    <a:lumMod val="50000"/>
                    <a:lumOff val="50000"/>
                  </a:schemeClr>
                </a:solidFill>
              </a:defRPr>
            </a:lvl1pPr>
          </a:lstStyle>
          <a:p>
            <a:r>
              <a:rPr lang="en-US" dirty="0"/>
              <a:t>Image Holder</a:t>
            </a:r>
          </a:p>
        </p:txBody>
      </p:sp>
      <p:sp>
        <p:nvSpPr>
          <p:cNvPr id="31" name="Picture Placeholder 7"/>
          <p:cNvSpPr>
            <a:spLocks noGrp="1"/>
          </p:cNvSpPr>
          <p:nvPr>
            <p:ph type="pic" sz="quarter" idx="10" hasCustomPrompt="1"/>
          </p:nvPr>
        </p:nvSpPr>
        <p:spPr>
          <a:xfrm>
            <a:off x="876171" y="2311400"/>
            <a:ext cx="1895355" cy="1894789"/>
          </a:xfrm>
          <a:prstGeom prst="ellipse">
            <a:avLst/>
          </a:prstGeom>
          <a:ln w="19050">
            <a:solidFill>
              <a:schemeClr val="accent1"/>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14" name="Text Placeholder 3"/>
          <p:cNvSpPr>
            <a:spLocks noGrp="1"/>
          </p:cNvSpPr>
          <p:nvPr>
            <p:ph type="body" sz="half" idx="15"/>
          </p:nvPr>
        </p:nvSpPr>
        <p:spPr>
          <a:xfrm>
            <a:off x="849403" y="4948996"/>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3" name="Picture Placeholder 7"/>
          <p:cNvSpPr>
            <a:spLocks noGrp="1"/>
          </p:cNvSpPr>
          <p:nvPr>
            <p:ph type="pic" sz="quarter" idx="17" hasCustomPrompt="1"/>
          </p:nvPr>
        </p:nvSpPr>
        <p:spPr>
          <a:xfrm>
            <a:off x="3011253" y="2311400"/>
            <a:ext cx="1895355" cy="1894789"/>
          </a:xfrm>
          <a:prstGeom prst="ellipse">
            <a:avLst/>
          </a:prstGeom>
          <a:ln w="19050">
            <a:solidFill>
              <a:schemeClr val="accent2"/>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4" name="Text Placeholder 3"/>
          <p:cNvSpPr>
            <a:spLocks noGrp="1"/>
          </p:cNvSpPr>
          <p:nvPr>
            <p:ph type="body" sz="half" idx="18"/>
          </p:nvPr>
        </p:nvSpPr>
        <p:spPr>
          <a:xfrm>
            <a:off x="2984486" y="4948996"/>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7" name="Picture Placeholder 7"/>
          <p:cNvSpPr>
            <a:spLocks noGrp="1"/>
          </p:cNvSpPr>
          <p:nvPr>
            <p:ph type="pic" sz="quarter" idx="20" hasCustomPrompt="1"/>
          </p:nvPr>
        </p:nvSpPr>
        <p:spPr>
          <a:xfrm>
            <a:off x="5131883" y="2311400"/>
            <a:ext cx="1895355" cy="1894789"/>
          </a:xfrm>
          <a:prstGeom prst="ellipse">
            <a:avLst/>
          </a:prstGeom>
          <a:ln w="19050">
            <a:solidFill>
              <a:schemeClr val="accent3"/>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8" name="Text Placeholder 3"/>
          <p:cNvSpPr>
            <a:spLocks noGrp="1"/>
          </p:cNvSpPr>
          <p:nvPr>
            <p:ph type="body" sz="half" idx="21"/>
          </p:nvPr>
        </p:nvSpPr>
        <p:spPr>
          <a:xfrm>
            <a:off x="5105115" y="4948996"/>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2" name="Picture Placeholder 7"/>
          <p:cNvSpPr>
            <a:spLocks noGrp="1"/>
          </p:cNvSpPr>
          <p:nvPr>
            <p:ph type="pic" sz="quarter" idx="23" hasCustomPrompt="1"/>
          </p:nvPr>
        </p:nvSpPr>
        <p:spPr>
          <a:xfrm>
            <a:off x="7241707" y="2311400"/>
            <a:ext cx="1895355" cy="1894789"/>
          </a:xfrm>
          <a:prstGeom prst="ellipse">
            <a:avLst/>
          </a:prstGeom>
          <a:ln w="19050">
            <a:solidFill>
              <a:schemeClr val="accent4"/>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3" name="Text Placeholder 3"/>
          <p:cNvSpPr>
            <a:spLocks noGrp="1"/>
          </p:cNvSpPr>
          <p:nvPr>
            <p:ph type="body" sz="half" idx="24"/>
          </p:nvPr>
        </p:nvSpPr>
        <p:spPr>
          <a:xfrm>
            <a:off x="7214939" y="4948996"/>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8" name="Picture Placeholder 7"/>
          <p:cNvSpPr>
            <a:spLocks noGrp="1"/>
          </p:cNvSpPr>
          <p:nvPr>
            <p:ph type="pic" sz="quarter" idx="26" hasCustomPrompt="1"/>
          </p:nvPr>
        </p:nvSpPr>
        <p:spPr>
          <a:xfrm>
            <a:off x="9373141" y="2311400"/>
            <a:ext cx="1895355" cy="1894789"/>
          </a:xfrm>
          <a:prstGeom prst="ellipse">
            <a:avLst/>
          </a:prstGeom>
          <a:ln w="19050">
            <a:solidFill>
              <a:schemeClr val="accent5"/>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9" name="Text Placeholder 3"/>
          <p:cNvSpPr>
            <a:spLocks noGrp="1"/>
          </p:cNvSpPr>
          <p:nvPr>
            <p:ph type="body" sz="half" idx="27"/>
          </p:nvPr>
        </p:nvSpPr>
        <p:spPr>
          <a:xfrm>
            <a:off x="9346374" y="4948996"/>
            <a:ext cx="1948892" cy="1231107"/>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1" name="Rectangle 20"/>
          <p:cNvSpPr/>
          <p:nvPr userDrawn="1"/>
        </p:nvSpPr>
        <p:spPr>
          <a:xfrm>
            <a:off x="1029233" y="4160796"/>
            <a:ext cx="1589233" cy="71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2" name="Text Placeholder 3"/>
          <p:cNvSpPr>
            <a:spLocks noGrp="1"/>
          </p:cNvSpPr>
          <p:nvPr>
            <p:ph type="body" sz="half" idx="16"/>
          </p:nvPr>
        </p:nvSpPr>
        <p:spPr>
          <a:xfrm>
            <a:off x="1140227" y="4285608"/>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5" name="Rectangle 24"/>
          <p:cNvSpPr/>
          <p:nvPr userDrawn="1"/>
        </p:nvSpPr>
        <p:spPr>
          <a:xfrm>
            <a:off x="3164316" y="4160796"/>
            <a:ext cx="1589233" cy="71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6" name="Text Placeholder 3"/>
          <p:cNvSpPr>
            <a:spLocks noGrp="1"/>
          </p:cNvSpPr>
          <p:nvPr>
            <p:ph type="body" sz="half" idx="19"/>
          </p:nvPr>
        </p:nvSpPr>
        <p:spPr>
          <a:xfrm>
            <a:off x="3275309" y="4285608"/>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9" name="Rectangle 28"/>
          <p:cNvSpPr/>
          <p:nvPr userDrawn="1"/>
        </p:nvSpPr>
        <p:spPr>
          <a:xfrm>
            <a:off x="5284945" y="4160796"/>
            <a:ext cx="1589233" cy="711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0" name="Text Placeholder 3"/>
          <p:cNvSpPr>
            <a:spLocks noGrp="1"/>
          </p:cNvSpPr>
          <p:nvPr>
            <p:ph type="body" sz="half" idx="22"/>
          </p:nvPr>
        </p:nvSpPr>
        <p:spPr>
          <a:xfrm>
            <a:off x="5395939" y="4285608"/>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5" name="Rectangle 34"/>
          <p:cNvSpPr/>
          <p:nvPr userDrawn="1"/>
        </p:nvSpPr>
        <p:spPr>
          <a:xfrm>
            <a:off x="7394769" y="4160796"/>
            <a:ext cx="1589233" cy="711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6" name="Text Placeholder 3"/>
          <p:cNvSpPr>
            <a:spLocks noGrp="1"/>
          </p:cNvSpPr>
          <p:nvPr>
            <p:ph type="body" sz="half" idx="25"/>
          </p:nvPr>
        </p:nvSpPr>
        <p:spPr>
          <a:xfrm>
            <a:off x="7505763" y="4285608"/>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1" name="Rectangle 40"/>
          <p:cNvSpPr/>
          <p:nvPr userDrawn="1"/>
        </p:nvSpPr>
        <p:spPr>
          <a:xfrm>
            <a:off x="9526204" y="4160796"/>
            <a:ext cx="1589233" cy="711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4" name="Text Placeholder 3"/>
          <p:cNvSpPr>
            <a:spLocks noGrp="1"/>
          </p:cNvSpPr>
          <p:nvPr>
            <p:ph type="body" sz="half" idx="28"/>
          </p:nvPr>
        </p:nvSpPr>
        <p:spPr>
          <a:xfrm>
            <a:off x="9637197" y="4285608"/>
            <a:ext cx="1367243" cy="508973"/>
          </a:xfrm>
          <a:prstGeom prst="rect">
            <a:avLst/>
          </a:prstGeom>
        </p:spPr>
        <p:txBody>
          <a:bodyPr wrap="square" lIns="0" tIns="0" rIns="0" bIns="0" anchor="ctr">
            <a:noAutofit/>
          </a:bodyPr>
          <a:lstStyle>
            <a:lvl1pPr marL="0" indent="0" algn="ctr">
              <a:buNone/>
              <a:defRPr sz="1467" b="1" baseline="0">
                <a:solidFill>
                  <a:schemeClr val="bg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5"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46"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00693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6">
                                            <p:txEl>
                                              <p:pRg st="0" end="0"/>
                                            </p:txEl>
                                          </p:spTgt>
                                        </p:tgtEl>
                                        <p:attrNameLst>
                                          <p:attrName>style.visibility</p:attrName>
                                        </p:attrNameLst>
                                      </p:cBhvr>
                                      <p:to>
                                        <p:strVal val="visible"/>
                                      </p:to>
                                    </p:set>
                                    <p:animEffect transition="in" filter="fade">
                                      <p:cBhvr>
                                        <p:cTn id="11" dur="500"/>
                                        <p:tgtEl>
                                          <p:spTgt spid="46">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par>
                          <p:cTn id="22" fill="hold">
                            <p:stCondLst>
                              <p:cond delay="2000"/>
                            </p:stCondLst>
                            <p:childTnLst>
                              <p:par>
                                <p:cTn id="23" presetID="22" presetClass="entr" presetSubtype="4" fill="hold" grpId="0" nodeType="afterEffect" nodePh="1">
                                  <p:stCondLst>
                                    <p:cond delay="0"/>
                                  </p:stCondLst>
                                  <p:endCondLst>
                                    <p:cond evt="begin" delay="0">
                                      <p:tn val="23"/>
                                    </p:cond>
                                  </p:end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wipe(down)">
                                      <p:cBhvr>
                                        <p:cTn id="25" dur="500"/>
                                        <p:tgtEl>
                                          <p:spTgt spid="22">
                                            <p:txEl>
                                              <p:pRg st="0" end="0"/>
                                            </p:txEl>
                                          </p:spTgt>
                                        </p:tgtEl>
                                      </p:cBhvr>
                                    </p:animEffect>
                                  </p:childTnLst>
                                </p:cTn>
                              </p:par>
                            </p:childTnLst>
                          </p:cTn>
                        </p:par>
                        <p:par>
                          <p:cTn id="26" fill="hold">
                            <p:stCondLst>
                              <p:cond delay="2500"/>
                            </p:stCondLst>
                            <p:childTnLst>
                              <p:par>
                                <p:cTn id="27" presetID="2" presetClass="entr" presetSubtype="4" accel="50000" decel="50000" fill="hold" grpId="0" nodeType="afterEffect" nodePh="1">
                                  <p:stCondLst>
                                    <p:cond delay="0"/>
                                  </p:stCondLst>
                                  <p:endCondLst>
                                    <p:cond evt="begin" delay="0">
                                      <p:tn val="27"/>
                                    </p:cond>
                                  </p:endCondLst>
                                  <p:childTnLst>
                                    <p:set>
                                      <p:cBhvr>
                                        <p:cTn id="28" dur="1" fill="hold">
                                          <p:stCondLst>
                                            <p:cond delay="0"/>
                                          </p:stCondLst>
                                        </p:cTn>
                                        <p:tgtEl>
                                          <p:spTgt spid="14">
                                            <p:txEl>
                                              <p:pRg st="0" end="0"/>
                                            </p:txEl>
                                          </p:spTgt>
                                        </p:tgtEl>
                                        <p:attrNameLst>
                                          <p:attrName>style.visibility</p:attrName>
                                        </p:attrNameLst>
                                      </p:cBhvr>
                                      <p:to>
                                        <p:strVal val="visible"/>
                                      </p:to>
                                    </p:set>
                                    <p:anim calcmode="lin" valueType="num">
                                      <p:cBhvr additive="base">
                                        <p:cTn id="2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53"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childTnLst>
                          </p:cTn>
                        </p:par>
                        <p:par>
                          <p:cTn id="37" fill="hold">
                            <p:stCondLst>
                              <p:cond delay="3500"/>
                            </p:stCondLst>
                            <p:childTnLst>
                              <p:par>
                                <p:cTn id="38" presetID="22" presetClass="entr" presetSubtype="4"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par>
                          <p:cTn id="41" fill="hold">
                            <p:stCondLst>
                              <p:cond delay="4000"/>
                            </p:stCondLst>
                            <p:childTnLst>
                              <p:par>
                                <p:cTn id="42" presetID="22" presetClass="entr" presetSubtype="4" fill="hold" grpId="0" nodeType="afterEffect" nodePh="1">
                                  <p:stCondLst>
                                    <p:cond delay="0"/>
                                  </p:stCondLst>
                                  <p:endCondLst>
                                    <p:cond evt="begin" delay="0">
                                      <p:tn val="42"/>
                                    </p:cond>
                                  </p:end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wipe(down)">
                                      <p:cBhvr>
                                        <p:cTn id="44" dur="500"/>
                                        <p:tgtEl>
                                          <p:spTgt spid="26">
                                            <p:txEl>
                                              <p:pRg st="0" end="0"/>
                                            </p:txEl>
                                          </p:spTgt>
                                        </p:tgtEl>
                                      </p:cBhvr>
                                    </p:animEffect>
                                  </p:childTnLst>
                                </p:cTn>
                              </p:par>
                            </p:childTnLst>
                          </p:cTn>
                        </p:par>
                        <p:par>
                          <p:cTn id="45" fill="hold">
                            <p:stCondLst>
                              <p:cond delay="4500"/>
                            </p:stCondLst>
                            <p:childTnLst>
                              <p:par>
                                <p:cTn id="46" presetID="2" presetClass="entr" presetSubtype="4" accel="50000" decel="50000" fill="hold" grpId="0" nodeType="afterEffect" nodePh="1">
                                  <p:stCondLst>
                                    <p:cond delay="0"/>
                                  </p:stCondLst>
                                  <p:endCondLst>
                                    <p:cond evt="begin" delay="0">
                                      <p:tn val="46"/>
                                    </p:cond>
                                  </p:endCondLst>
                                  <p:childTnLst>
                                    <p:set>
                                      <p:cBhvr>
                                        <p:cTn id="47" dur="1" fill="hold">
                                          <p:stCondLst>
                                            <p:cond delay="0"/>
                                          </p:stCondLst>
                                        </p:cTn>
                                        <p:tgtEl>
                                          <p:spTgt spid="24">
                                            <p:txEl>
                                              <p:pRg st="0" end="0"/>
                                            </p:txEl>
                                          </p:spTgt>
                                        </p:tgtEl>
                                        <p:attrNameLst>
                                          <p:attrName>style.visibility</p:attrName>
                                        </p:attrNameLst>
                                      </p:cBhvr>
                                      <p:to>
                                        <p:strVal val="visible"/>
                                      </p:to>
                                    </p:set>
                                    <p:anim calcmode="lin" valueType="num">
                                      <p:cBhvr additive="base">
                                        <p:cTn id="48"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5000"/>
                            </p:stCondLst>
                            <p:childTnLst>
                              <p:par>
                                <p:cTn id="51" presetID="53"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par>
                          <p:cTn id="56" fill="hold">
                            <p:stCondLst>
                              <p:cond delay="5500"/>
                            </p:stCondLst>
                            <p:childTnLst>
                              <p:par>
                                <p:cTn id="57" presetID="22" presetClass="entr" presetSubtype="4"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down)">
                                      <p:cBhvr>
                                        <p:cTn id="59" dur="500"/>
                                        <p:tgtEl>
                                          <p:spTgt spid="29"/>
                                        </p:tgtEl>
                                      </p:cBhvr>
                                    </p:animEffect>
                                  </p:childTnLst>
                                </p:cTn>
                              </p:par>
                            </p:childTnLst>
                          </p:cTn>
                        </p:par>
                        <p:par>
                          <p:cTn id="60" fill="hold">
                            <p:stCondLst>
                              <p:cond delay="6000"/>
                            </p:stCondLst>
                            <p:childTnLst>
                              <p:par>
                                <p:cTn id="61" presetID="22" presetClass="entr" presetSubtype="4" fill="hold" grpId="0" nodeType="afterEffect" nodePh="1">
                                  <p:stCondLst>
                                    <p:cond delay="0"/>
                                  </p:stCondLst>
                                  <p:endCondLst>
                                    <p:cond evt="begin" delay="0">
                                      <p:tn val="61"/>
                                    </p:cond>
                                  </p:endCondLst>
                                  <p:childTnLst>
                                    <p:set>
                                      <p:cBhvr>
                                        <p:cTn id="62" dur="1" fill="hold">
                                          <p:stCondLst>
                                            <p:cond delay="0"/>
                                          </p:stCondLst>
                                        </p:cTn>
                                        <p:tgtEl>
                                          <p:spTgt spid="30">
                                            <p:txEl>
                                              <p:pRg st="0" end="0"/>
                                            </p:txEl>
                                          </p:spTgt>
                                        </p:tgtEl>
                                        <p:attrNameLst>
                                          <p:attrName>style.visibility</p:attrName>
                                        </p:attrNameLst>
                                      </p:cBhvr>
                                      <p:to>
                                        <p:strVal val="visible"/>
                                      </p:to>
                                    </p:set>
                                    <p:animEffect transition="in" filter="wipe(down)">
                                      <p:cBhvr>
                                        <p:cTn id="63" dur="500"/>
                                        <p:tgtEl>
                                          <p:spTgt spid="30">
                                            <p:txEl>
                                              <p:pRg st="0" end="0"/>
                                            </p:txEl>
                                          </p:spTgt>
                                        </p:tgtEl>
                                      </p:cBhvr>
                                    </p:animEffect>
                                  </p:childTnLst>
                                </p:cTn>
                              </p:par>
                            </p:childTnLst>
                          </p:cTn>
                        </p:par>
                        <p:par>
                          <p:cTn id="64" fill="hold">
                            <p:stCondLst>
                              <p:cond delay="6500"/>
                            </p:stCondLst>
                            <p:childTnLst>
                              <p:par>
                                <p:cTn id="65" presetID="2" presetClass="entr" presetSubtype="4" accel="50000" decel="50000" fill="hold" grpId="0" nodeType="afterEffect" nodePh="1">
                                  <p:stCondLst>
                                    <p:cond delay="0"/>
                                  </p:stCondLst>
                                  <p:endCondLst>
                                    <p:cond evt="begin" delay="0">
                                      <p:tn val="65"/>
                                    </p:cond>
                                  </p:endCondLst>
                                  <p:childTnLst>
                                    <p:set>
                                      <p:cBhvr>
                                        <p:cTn id="66" dur="1" fill="hold">
                                          <p:stCondLst>
                                            <p:cond delay="0"/>
                                          </p:stCondLst>
                                        </p:cTn>
                                        <p:tgtEl>
                                          <p:spTgt spid="28">
                                            <p:txEl>
                                              <p:pRg st="0" end="0"/>
                                            </p:txEl>
                                          </p:spTgt>
                                        </p:tgtEl>
                                        <p:attrNameLst>
                                          <p:attrName>style.visibility</p:attrName>
                                        </p:attrNameLst>
                                      </p:cBhvr>
                                      <p:to>
                                        <p:strVal val="visible"/>
                                      </p:to>
                                    </p:set>
                                    <p:anim calcmode="lin" valueType="num">
                                      <p:cBhvr additive="base">
                                        <p:cTn id="6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7000"/>
                            </p:stCondLst>
                            <p:childTnLst>
                              <p:par>
                                <p:cTn id="70" presetID="53" presetClass="entr" presetSubtype="0"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p:cTn id="72" dur="500" fill="hold"/>
                                        <p:tgtEl>
                                          <p:spTgt spid="32"/>
                                        </p:tgtEl>
                                        <p:attrNameLst>
                                          <p:attrName>ppt_w</p:attrName>
                                        </p:attrNameLst>
                                      </p:cBhvr>
                                      <p:tavLst>
                                        <p:tav tm="0">
                                          <p:val>
                                            <p:fltVal val="0"/>
                                          </p:val>
                                        </p:tav>
                                        <p:tav tm="100000">
                                          <p:val>
                                            <p:strVal val="#ppt_w"/>
                                          </p:val>
                                        </p:tav>
                                      </p:tavLst>
                                    </p:anim>
                                    <p:anim calcmode="lin" valueType="num">
                                      <p:cBhvr>
                                        <p:cTn id="73" dur="500" fill="hold"/>
                                        <p:tgtEl>
                                          <p:spTgt spid="32"/>
                                        </p:tgtEl>
                                        <p:attrNameLst>
                                          <p:attrName>ppt_h</p:attrName>
                                        </p:attrNameLst>
                                      </p:cBhvr>
                                      <p:tavLst>
                                        <p:tav tm="0">
                                          <p:val>
                                            <p:fltVal val="0"/>
                                          </p:val>
                                        </p:tav>
                                        <p:tav tm="100000">
                                          <p:val>
                                            <p:strVal val="#ppt_h"/>
                                          </p:val>
                                        </p:tav>
                                      </p:tavLst>
                                    </p:anim>
                                    <p:animEffect transition="in" filter="fade">
                                      <p:cBhvr>
                                        <p:cTn id="74" dur="500"/>
                                        <p:tgtEl>
                                          <p:spTgt spid="32"/>
                                        </p:tgtEl>
                                      </p:cBhvr>
                                    </p:animEffect>
                                  </p:childTnLst>
                                </p:cTn>
                              </p:par>
                            </p:childTnLst>
                          </p:cTn>
                        </p:par>
                        <p:par>
                          <p:cTn id="75" fill="hold">
                            <p:stCondLst>
                              <p:cond delay="7500"/>
                            </p:stCondLst>
                            <p:childTnLst>
                              <p:par>
                                <p:cTn id="76" presetID="22" presetClass="entr" presetSubtype="4" fill="hold" grpId="0" nodeType="after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down)">
                                      <p:cBhvr>
                                        <p:cTn id="78" dur="500"/>
                                        <p:tgtEl>
                                          <p:spTgt spid="35"/>
                                        </p:tgtEl>
                                      </p:cBhvr>
                                    </p:animEffect>
                                  </p:childTnLst>
                                </p:cTn>
                              </p:par>
                            </p:childTnLst>
                          </p:cTn>
                        </p:par>
                        <p:par>
                          <p:cTn id="79" fill="hold">
                            <p:stCondLst>
                              <p:cond delay="8000"/>
                            </p:stCondLst>
                            <p:childTnLst>
                              <p:par>
                                <p:cTn id="80" presetID="22" presetClass="entr" presetSubtype="4" fill="hold" grpId="0" nodeType="afterEffect" nodePh="1">
                                  <p:stCondLst>
                                    <p:cond delay="0"/>
                                  </p:stCondLst>
                                  <p:endCondLst>
                                    <p:cond evt="begin" delay="0">
                                      <p:tn val="80"/>
                                    </p:cond>
                                  </p:endCondLst>
                                  <p:childTnLst>
                                    <p:set>
                                      <p:cBhvr>
                                        <p:cTn id="81" dur="1" fill="hold">
                                          <p:stCondLst>
                                            <p:cond delay="0"/>
                                          </p:stCondLst>
                                        </p:cTn>
                                        <p:tgtEl>
                                          <p:spTgt spid="36">
                                            <p:txEl>
                                              <p:pRg st="0" end="0"/>
                                            </p:txEl>
                                          </p:spTgt>
                                        </p:tgtEl>
                                        <p:attrNameLst>
                                          <p:attrName>style.visibility</p:attrName>
                                        </p:attrNameLst>
                                      </p:cBhvr>
                                      <p:to>
                                        <p:strVal val="visible"/>
                                      </p:to>
                                    </p:set>
                                    <p:animEffect transition="in" filter="wipe(down)">
                                      <p:cBhvr>
                                        <p:cTn id="82" dur="500"/>
                                        <p:tgtEl>
                                          <p:spTgt spid="36">
                                            <p:txEl>
                                              <p:pRg st="0" end="0"/>
                                            </p:txEl>
                                          </p:spTgt>
                                        </p:tgtEl>
                                      </p:cBhvr>
                                    </p:animEffect>
                                  </p:childTnLst>
                                </p:cTn>
                              </p:par>
                            </p:childTnLst>
                          </p:cTn>
                        </p:par>
                        <p:par>
                          <p:cTn id="83" fill="hold">
                            <p:stCondLst>
                              <p:cond delay="8500"/>
                            </p:stCondLst>
                            <p:childTnLst>
                              <p:par>
                                <p:cTn id="84" presetID="2" presetClass="entr" presetSubtype="4" accel="50000" decel="50000" fill="hold" grpId="0" nodeType="afterEffect" nodePh="1">
                                  <p:stCondLst>
                                    <p:cond delay="0"/>
                                  </p:stCondLst>
                                  <p:endCondLst>
                                    <p:cond evt="begin" delay="0">
                                      <p:tn val="84"/>
                                    </p:cond>
                                  </p:endCondLst>
                                  <p:childTnLst>
                                    <p:set>
                                      <p:cBhvr>
                                        <p:cTn id="85" dur="1" fill="hold">
                                          <p:stCondLst>
                                            <p:cond delay="0"/>
                                          </p:stCondLst>
                                        </p:cTn>
                                        <p:tgtEl>
                                          <p:spTgt spid="33">
                                            <p:txEl>
                                              <p:pRg st="0" end="0"/>
                                            </p:txEl>
                                          </p:spTgt>
                                        </p:tgtEl>
                                        <p:attrNameLst>
                                          <p:attrName>style.visibility</p:attrName>
                                        </p:attrNameLst>
                                      </p:cBhvr>
                                      <p:to>
                                        <p:strVal val="visible"/>
                                      </p:to>
                                    </p:set>
                                    <p:anim calcmode="lin" valueType="num">
                                      <p:cBhvr additive="base">
                                        <p:cTn id="86"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88" fill="hold">
                            <p:stCondLst>
                              <p:cond delay="9000"/>
                            </p:stCondLst>
                            <p:childTnLst>
                              <p:par>
                                <p:cTn id="89" presetID="53" presetClass="entr" presetSubtype="0" fill="hold" grpId="0" nodeType="afterEffect">
                                  <p:stCondLst>
                                    <p:cond delay="0"/>
                                  </p:stCondLst>
                                  <p:childTnLst>
                                    <p:set>
                                      <p:cBhvr>
                                        <p:cTn id="90" dur="1" fill="hold">
                                          <p:stCondLst>
                                            <p:cond delay="0"/>
                                          </p:stCondLst>
                                        </p:cTn>
                                        <p:tgtEl>
                                          <p:spTgt spid="38"/>
                                        </p:tgtEl>
                                        <p:attrNameLst>
                                          <p:attrName>style.visibility</p:attrName>
                                        </p:attrNameLst>
                                      </p:cBhvr>
                                      <p:to>
                                        <p:strVal val="visible"/>
                                      </p:to>
                                    </p:set>
                                    <p:anim calcmode="lin" valueType="num">
                                      <p:cBhvr>
                                        <p:cTn id="91" dur="500" fill="hold"/>
                                        <p:tgtEl>
                                          <p:spTgt spid="38"/>
                                        </p:tgtEl>
                                        <p:attrNameLst>
                                          <p:attrName>ppt_w</p:attrName>
                                        </p:attrNameLst>
                                      </p:cBhvr>
                                      <p:tavLst>
                                        <p:tav tm="0">
                                          <p:val>
                                            <p:fltVal val="0"/>
                                          </p:val>
                                        </p:tav>
                                        <p:tav tm="100000">
                                          <p:val>
                                            <p:strVal val="#ppt_w"/>
                                          </p:val>
                                        </p:tav>
                                      </p:tavLst>
                                    </p:anim>
                                    <p:anim calcmode="lin" valueType="num">
                                      <p:cBhvr>
                                        <p:cTn id="92" dur="500" fill="hold"/>
                                        <p:tgtEl>
                                          <p:spTgt spid="38"/>
                                        </p:tgtEl>
                                        <p:attrNameLst>
                                          <p:attrName>ppt_h</p:attrName>
                                        </p:attrNameLst>
                                      </p:cBhvr>
                                      <p:tavLst>
                                        <p:tav tm="0">
                                          <p:val>
                                            <p:fltVal val="0"/>
                                          </p:val>
                                        </p:tav>
                                        <p:tav tm="100000">
                                          <p:val>
                                            <p:strVal val="#ppt_h"/>
                                          </p:val>
                                        </p:tav>
                                      </p:tavLst>
                                    </p:anim>
                                    <p:animEffect transition="in" filter="fade">
                                      <p:cBhvr>
                                        <p:cTn id="93" dur="500"/>
                                        <p:tgtEl>
                                          <p:spTgt spid="38"/>
                                        </p:tgtEl>
                                      </p:cBhvr>
                                    </p:animEffect>
                                  </p:childTnLst>
                                </p:cTn>
                              </p:par>
                            </p:childTnLst>
                          </p:cTn>
                        </p:par>
                        <p:par>
                          <p:cTn id="94" fill="hold">
                            <p:stCondLst>
                              <p:cond delay="9500"/>
                            </p:stCondLst>
                            <p:childTnLst>
                              <p:par>
                                <p:cTn id="95" presetID="22" presetClass="entr" presetSubtype="4" fill="hold" grpId="0" nodeType="after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wipe(down)">
                                      <p:cBhvr>
                                        <p:cTn id="97" dur="500"/>
                                        <p:tgtEl>
                                          <p:spTgt spid="41"/>
                                        </p:tgtEl>
                                      </p:cBhvr>
                                    </p:animEffect>
                                  </p:childTnLst>
                                </p:cTn>
                              </p:par>
                            </p:childTnLst>
                          </p:cTn>
                        </p:par>
                        <p:par>
                          <p:cTn id="98" fill="hold">
                            <p:stCondLst>
                              <p:cond delay="10000"/>
                            </p:stCondLst>
                            <p:childTnLst>
                              <p:par>
                                <p:cTn id="99" presetID="22" presetClass="entr" presetSubtype="4" fill="hold" grpId="0" nodeType="afterEffect" nodePh="1">
                                  <p:stCondLst>
                                    <p:cond delay="0"/>
                                  </p:stCondLst>
                                  <p:endCondLst>
                                    <p:cond evt="begin" delay="0">
                                      <p:tn val="99"/>
                                    </p:cond>
                                  </p:endCondLst>
                                  <p:childTnLst>
                                    <p:set>
                                      <p:cBhvr>
                                        <p:cTn id="100" dur="1" fill="hold">
                                          <p:stCondLst>
                                            <p:cond delay="0"/>
                                          </p:stCondLst>
                                        </p:cTn>
                                        <p:tgtEl>
                                          <p:spTgt spid="44">
                                            <p:txEl>
                                              <p:pRg st="0" end="0"/>
                                            </p:txEl>
                                          </p:spTgt>
                                        </p:tgtEl>
                                        <p:attrNameLst>
                                          <p:attrName>style.visibility</p:attrName>
                                        </p:attrNameLst>
                                      </p:cBhvr>
                                      <p:to>
                                        <p:strVal val="visible"/>
                                      </p:to>
                                    </p:set>
                                    <p:animEffect transition="in" filter="wipe(down)">
                                      <p:cBhvr>
                                        <p:cTn id="101" dur="500"/>
                                        <p:tgtEl>
                                          <p:spTgt spid="44">
                                            <p:txEl>
                                              <p:pRg st="0" end="0"/>
                                            </p:txEl>
                                          </p:spTgt>
                                        </p:tgtEl>
                                      </p:cBhvr>
                                    </p:animEffect>
                                  </p:childTnLst>
                                </p:cTn>
                              </p:par>
                            </p:childTnLst>
                          </p:cTn>
                        </p:par>
                        <p:par>
                          <p:cTn id="102" fill="hold">
                            <p:stCondLst>
                              <p:cond delay="10500"/>
                            </p:stCondLst>
                            <p:childTnLst>
                              <p:par>
                                <p:cTn id="103" presetID="2" presetClass="entr" presetSubtype="4" accel="50000" decel="50000" fill="hold" grpId="0" nodeType="afterEffect" nodePh="1">
                                  <p:stCondLst>
                                    <p:cond delay="0"/>
                                  </p:stCondLst>
                                  <p:endCondLst>
                                    <p:cond evt="begin" delay="0">
                                      <p:tn val="103"/>
                                    </p:cond>
                                  </p:endCondLst>
                                  <p:childTnLst>
                                    <p:set>
                                      <p:cBhvr>
                                        <p:cTn id="104" dur="1" fill="hold">
                                          <p:stCondLst>
                                            <p:cond delay="0"/>
                                          </p:stCondLst>
                                        </p:cTn>
                                        <p:tgtEl>
                                          <p:spTgt spid="39">
                                            <p:txEl>
                                              <p:pRg st="0" end="0"/>
                                            </p:txEl>
                                          </p:spTgt>
                                        </p:tgtEl>
                                        <p:attrNameLst>
                                          <p:attrName>style.visibility</p:attrName>
                                        </p:attrNameLst>
                                      </p:cBhvr>
                                      <p:to>
                                        <p:strVal val="visible"/>
                                      </p:to>
                                    </p:set>
                                    <p:anim calcmode="lin" valueType="num">
                                      <p:cBhvr additive="base">
                                        <p:cTn id="105"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107" presetID="2" presetClass="entr" presetSubtype="1" accel="50000" decel="50000" fill="hold" nodeType="withEffect">
                                  <p:stCondLst>
                                    <p:cond delay="0"/>
                                  </p:stCondLst>
                                  <p:childTnLst>
                                    <p:set>
                                      <p:cBhvr>
                                        <p:cTn id="108" dur="1" fill="hold">
                                          <p:stCondLst>
                                            <p:cond delay="0"/>
                                          </p:stCondLst>
                                        </p:cTn>
                                        <p:tgtEl>
                                          <p:spTgt spid="34"/>
                                        </p:tgtEl>
                                        <p:attrNameLst>
                                          <p:attrName>style.visibility</p:attrName>
                                        </p:attrNameLst>
                                      </p:cBhvr>
                                      <p:to>
                                        <p:strVal val="visible"/>
                                      </p:to>
                                    </p:set>
                                    <p:anim calcmode="lin" valueType="num">
                                      <p:cBhvr additive="base">
                                        <p:cTn id="109" dur="1000" fill="hold"/>
                                        <p:tgtEl>
                                          <p:spTgt spid="34"/>
                                        </p:tgtEl>
                                        <p:attrNameLst>
                                          <p:attrName>ppt_x</p:attrName>
                                        </p:attrNameLst>
                                      </p:cBhvr>
                                      <p:tavLst>
                                        <p:tav tm="0">
                                          <p:val>
                                            <p:strVal val="#ppt_x"/>
                                          </p:val>
                                        </p:tav>
                                        <p:tav tm="100000">
                                          <p:val>
                                            <p:strVal val="#ppt_x"/>
                                          </p:val>
                                        </p:tav>
                                      </p:tavLst>
                                    </p:anim>
                                    <p:anim calcmode="lin" valueType="num">
                                      <p:cBhvr additive="base">
                                        <p:cTn id="110" dur="10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23" grpId="0" animBg="1"/>
      <p:bldP spid="2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2" grpId="0" animBg="1"/>
      <p:bldP spid="33"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8" grpId="0" animBg="1"/>
      <p:bldP spid="39"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21" grpId="0" animBg="1"/>
      <p:bldP spid="2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P spid="25" grpId="0" animBg="1"/>
      <p:bldP spid="2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6"/>
                        </p:tgtEl>
                        <p:attrNameLst>
                          <p:attrName>style.visibility</p:attrName>
                        </p:attrNameLst>
                      </p:cBhvr>
                      <p:to>
                        <p:strVal val="visible"/>
                      </p:to>
                    </p:set>
                    <p:animEffect transition="in" filter="wipe(down)">
                      <p:cBhvr>
                        <p:cTn dur="500"/>
                        <p:tgtEl>
                          <p:spTgt spid="26"/>
                        </p:tgtEl>
                      </p:cBhvr>
                    </p:animEffect>
                  </p:childTnLst>
                </p:cTn>
              </p:par>
            </p:tnLst>
          </p:tmpl>
        </p:tmplLst>
      </p:bldP>
      <p:bldP spid="29" grpId="0" animBg="1"/>
      <p:bldP spid="3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5" grpId="0" animBg="1"/>
      <p:bldP spid="3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41" grpId="0" animBg="1"/>
      <p:bldP spid="4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down)">
                      <p:cBhvr>
                        <p:cTn dur="500"/>
                        <p:tgtEl>
                          <p:spTgt spid="44"/>
                        </p:tgtEl>
                      </p:cBhvr>
                    </p:animEffect>
                  </p:childTnLst>
                </p:cTn>
              </p:par>
            </p:tnLst>
          </p:tmpl>
        </p:tmplLst>
      </p:bldP>
      <p:bldP spid="45" grpId="0"/>
      <p:bldP spid="46" grpId="0" build="p">
        <p:tmplLst>
          <p:tmpl lvl="1">
            <p:tnLst>
              <p:par>
                <p:cTn presetID="10" presetClass="entr" presetSubtype="0"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2_Team08">
    <p:spTree>
      <p:nvGrpSpPr>
        <p:cNvPr id="1" name=""/>
        <p:cNvGrpSpPr/>
        <p:nvPr/>
      </p:nvGrpSpPr>
      <p:grpSpPr>
        <a:xfrm>
          <a:off x="0" y="0"/>
          <a:ext cx="0" cy="0"/>
          <a:chOff x="0" y="0"/>
          <a:chExt cx="0" cy="0"/>
        </a:xfrm>
      </p:grpSpPr>
      <p:sp>
        <p:nvSpPr>
          <p:cNvPr id="49" name="Rounded Rectangle 48"/>
          <p:cNvSpPr/>
          <p:nvPr userDrawn="1"/>
        </p:nvSpPr>
        <p:spPr>
          <a:xfrm>
            <a:off x="6299200" y="4170684"/>
            <a:ext cx="4454941" cy="1920232"/>
          </a:xfrm>
          <a:prstGeom prst="roundRect">
            <a:avLst>
              <a:gd name="adj" fmla="val 5551"/>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1" name="Rounded Rectangle 40"/>
          <p:cNvSpPr/>
          <p:nvPr userDrawn="1"/>
        </p:nvSpPr>
        <p:spPr>
          <a:xfrm>
            <a:off x="6299200" y="1731655"/>
            <a:ext cx="4454941" cy="1920232"/>
          </a:xfrm>
          <a:prstGeom prst="roundRect">
            <a:avLst>
              <a:gd name="adj" fmla="val 5551"/>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37" name="Rounded Rectangle 36"/>
          <p:cNvSpPr/>
          <p:nvPr userDrawn="1"/>
        </p:nvSpPr>
        <p:spPr>
          <a:xfrm>
            <a:off x="1411260" y="4150368"/>
            <a:ext cx="4454941" cy="1920232"/>
          </a:xfrm>
          <a:prstGeom prst="roundRect">
            <a:avLst>
              <a:gd name="adj" fmla="val 5551"/>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0" name="Rounded Rectangle 19"/>
          <p:cNvSpPr/>
          <p:nvPr userDrawn="1"/>
        </p:nvSpPr>
        <p:spPr>
          <a:xfrm>
            <a:off x="1411260" y="1731655"/>
            <a:ext cx="4454941" cy="1920232"/>
          </a:xfrm>
          <a:prstGeom prst="roundRect">
            <a:avLst>
              <a:gd name="adj" fmla="val 5551"/>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34" name="Picture Placeholder 7"/>
          <p:cNvSpPr>
            <a:spLocks noGrp="1"/>
          </p:cNvSpPr>
          <p:nvPr>
            <p:ph type="pic" sz="quarter" idx="15" hasCustomPrompt="1"/>
          </p:nvPr>
        </p:nvSpPr>
        <p:spPr>
          <a:xfrm>
            <a:off x="696036" y="1916160"/>
            <a:ext cx="1523837" cy="1551221"/>
          </a:xfrm>
          <a:prstGeom prst="roundRect">
            <a:avLst>
              <a:gd name="adj" fmla="val 8424"/>
            </a:avLst>
          </a:prstGeom>
          <a:ln w="28575">
            <a:solidFill>
              <a:schemeClr val="accent1"/>
            </a:solidFill>
          </a:ln>
        </p:spPr>
        <p:txBody>
          <a:bodyPr bIns="274320" anchor="b"/>
          <a:lstStyle>
            <a:lvl1pPr algn="ctr">
              <a:buNone/>
              <a:defRPr sz="1600">
                <a:solidFill>
                  <a:schemeClr val="bg1">
                    <a:lumMod val="65000"/>
                  </a:schemeClr>
                </a:solidFill>
              </a:defRPr>
            </a:lvl1pPr>
          </a:lstStyle>
          <a:p>
            <a:r>
              <a:rPr lang="en-US" dirty="0"/>
              <a:t>Image Holder</a:t>
            </a:r>
          </a:p>
        </p:txBody>
      </p:sp>
      <p:sp>
        <p:nvSpPr>
          <p:cNvPr id="35" name="Text Placeholder 3"/>
          <p:cNvSpPr>
            <a:spLocks noGrp="1"/>
          </p:cNvSpPr>
          <p:nvPr>
            <p:ph type="body" sz="half" idx="16"/>
          </p:nvPr>
        </p:nvSpPr>
        <p:spPr>
          <a:xfrm>
            <a:off x="2438401" y="1836234"/>
            <a:ext cx="1851785" cy="508973"/>
          </a:xfrm>
          <a:prstGeom prst="rect">
            <a:avLst/>
          </a:prstGeom>
        </p:spPr>
        <p:txBody>
          <a:bodyPr wrap="square" lIns="0" tIns="0" rIns="0" bIns="0" anchor="t">
            <a:noAutofit/>
          </a:bodyPr>
          <a:lstStyle>
            <a:lvl1pPr marL="0" indent="0" algn="l">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6" name="Text Placeholder 3"/>
          <p:cNvSpPr>
            <a:spLocks noGrp="1"/>
          </p:cNvSpPr>
          <p:nvPr>
            <p:ph type="body" sz="half" idx="17"/>
          </p:nvPr>
        </p:nvSpPr>
        <p:spPr>
          <a:xfrm>
            <a:off x="2438401" y="2386789"/>
            <a:ext cx="2400967" cy="1143811"/>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38" name="Picture Placeholder 7"/>
          <p:cNvSpPr>
            <a:spLocks noGrp="1"/>
          </p:cNvSpPr>
          <p:nvPr>
            <p:ph type="pic" sz="quarter" idx="18" hasCustomPrompt="1"/>
          </p:nvPr>
        </p:nvSpPr>
        <p:spPr>
          <a:xfrm>
            <a:off x="645236" y="4334874"/>
            <a:ext cx="1523837" cy="1551221"/>
          </a:xfrm>
          <a:prstGeom prst="roundRect">
            <a:avLst>
              <a:gd name="adj" fmla="val 8424"/>
            </a:avLst>
          </a:prstGeom>
          <a:ln w="28575">
            <a:solidFill>
              <a:schemeClr val="accent2"/>
            </a:solidFill>
          </a:ln>
        </p:spPr>
        <p:txBody>
          <a:bodyPr bIns="274320" anchor="b"/>
          <a:lstStyle>
            <a:lvl1pPr algn="ctr">
              <a:buNone/>
              <a:defRPr sz="1600">
                <a:solidFill>
                  <a:schemeClr val="bg1">
                    <a:lumMod val="65000"/>
                  </a:schemeClr>
                </a:solidFill>
              </a:defRPr>
            </a:lvl1pPr>
          </a:lstStyle>
          <a:p>
            <a:r>
              <a:rPr lang="en-US" dirty="0"/>
              <a:t>Image Holder</a:t>
            </a:r>
          </a:p>
        </p:txBody>
      </p:sp>
      <p:sp>
        <p:nvSpPr>
          <p:cNvPr id="39" name="Text Placeholder 3"/>
          <p:cNvSpPr>
            <a:spLocks noGrp="1"/>
          </p:cNvSpPr>
          <p:nvPr>
            <p:ph type="body" sz="half" idx="19"/>
          </p:nvPr>
        </p:nvSpPr>
        <p:spPr>
          <a:xfrm>
            <a:off x="2438401" y="4254947"/>
            <a:ext cx="1851785" cy="508973"/>
          </a:xfrm>
          <a:prstGeom prst="rect">
            <a:avLst/>
          </a:prstGeom>
        </p:spPr>
        <p:txBody>
          <a:bodyPr wrap="square" lIns="0" tIns="0" rIns="0" bIns="0" anchor="t">
            <a:noAutofit/>
          </a:bodyPr>
          <a:lstStyle>
            <a:lvl1pPr marL="0" indent="0" algn="l">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40" name="Text Placeholder 3"/>
          <p:cNvSpPr>
            <a:spLocks noGrp="1"/>
          </p:cNvSpPr>
          <p:nvPr>
            <p:ph type="body" sz="half" idx="20"/>
          </p:nvPr>
        </p:nvSpPr>
        <p:spPr>
          <a:xfrm>
            <a:off x="2438401" y="4805503"/>
            <a:ext cx="2400967" cy="1143811"/>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46" name="Picture Placeholder 7"/>
          <p:cNvSpPr>
            <a:spLocks noGrp="1"/>
          </p:cNvSpPr>
          <p:nvPr>
            <p:ph type="pic" sz="quarter" idx="21" hasCustomPrompt="1"/>
          </p:nvPr>
        </p:nvSpPr>
        <p:spPr>
          <a:xfrm>
            <a:off x="9992223" y="1916160"/>
            <a:ext cx="1523837" cy="1551221"/>
          </a:xfrm>
          <a:prstGeom prst="roundRect">
            <a:avLst>
              <a:gd name="adj" fmla="val 8424"/>
            </a:avLst>
          </a:prstGeom>
          <a:ln w="28575">
            <a:solidFill>
              <a:schemeClr val="accent3"/>
            </a:solidFill>
          </a:ln>
        </p:spPr>
        <p:txBody>
          <a:bodyPr bIns="274320" anchor="b"/>
          <a:lstStyle>
            <a:lvl1pPr algn="ctr">
              <a:buNone/>
              <a:defRPr sz="1600">
                <a:solidFill>
                  <a:schemeClr val="bg1">
                    <a:lumMod val="65000"/>
                  </a:schemeClr>
                </a:solidFill>
              </a:defRPr>
            </a:lvl1pPr>
          </a:lstStyle>
          <a:p>
            <a:r>
              <a:rPr lang="en-US" dirty="0"/>
              <a:t>Image Holder</a:t>
            </a:r>
          </a:p>
        </p:txBody>
      </p:sp>
      <p:sp>
        <p:nvSpPr>
          <p:cNvPr id="47" name="Text Placeholder 3"/>
          <p:cNvSpPr>
            <a:spLocks noGrp="1"/>
          </p:cNvSpPr>
          <p:nvPr>
            <p:ph type="body" sz="half" idx="22"/>
          </p:nvPr>
        </p:nvSpPr>
        <p:spPr>
          <a:xfrm>
            <a:off x="7900256" y="1836234"/>
            <a:ext cx="1851785" cy="508973"/>
          </a:xfrm>
          <a:prstGeom prst="rect">
            <a:avLst/>
          </a:prstGeom>
        </p:spPr>
        <p:txBody>
          <a:bodyPr wrap="square" lIns="0" tIns="0" rIns="0" bIns="0" anchor="t">
            <a:noAutofit/>
          </a:bodyPr>
          <a:lstStyle>
            <a:lvl1pPr marL="0" indent="0" algn="r">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48" name="Text Placeholder 3"/>
          <p:cNvSpPr>
            <a:spLocks noGrp="1"/>
          </p:cNvSpPr>
          <p:nvPr>
            <p:ph type="body" sz="half" idx="23"/>
          </p:nvPr>
        </p:nvSpPr>
        <p:spPr>
          <a:xfrm>
            <a:off x="7351074" y="2386789"/>
            <a:ext cx="2400967" cy="1143811"/>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50" name="Picture Placeholder 7"/>
          <p:cNvSpPr>
            <a:spLocks noGrp="1"/>
          </p:cNvSpPr>
          <p:nvPr>
            <p:ph type="pic" sz="quarter" idx="24" hasCustomPrompt="1"/>
          </p:nvPr>
        </p:nvSpPr>
        <p:spPr>
          <a:xfrm>
            <a:off x="9992223" y="4355190"/>
            <a:ext cx="1523837" cy="1551221"/>
          </a:xfrm>
          <a:prstGeom prst="roundRect">
            <a:avLst>
              <a:gd name="adj" fmla="val 8424"/>
            </a:avLst>
          </a:prstGeom>
          <a:ln w="28575">
            <a:solidFill>
              <a:schemeClr val="accent4"/>
            </a:solidFill>
          </a:ln>
        </p:spPr>
        <p:txBody>
          <a:bodyPr bIns="274320" anchor="b"/>
          <a:lstStyle>
            <a:lvl1pPr algn="ctr">
              <a:buNone/>
              <a:defRPr sz="1600">
                <a:solidFill>
                  <a:schemeClr val="bg1">
                    <a:lumMod val="65000"/>
                  </a:schemeClr>
                </a:solidFill>
              </a:defRPr>
            </a:lvl1pPr>
          </a:lstStyle>
          <a:p>
            <a:r>
              <a:rPr lang="en-US" dirty="0"/>
              <a:t>Image Holder</a:t>
            </a:r>
          </a:p>
        </p:txBody>
      </p:sp>
      <p:sp>
        <p:nvSpPr>
          <p:cNvPr id="51" name="Text Placeholder 3"/>
          <p:cNvSpPr>
            <a:spLocks noGrp="1"/>
          </p:cNvSpPr>
          <p:nvPr>
            <p:ph type="body" sz="half" idx="25"/>
          </p:nvPr>
        </p:nvSpPr>
        <p:spPr>
          <a:xfrm>
            <a:off x="7900256" y="4275263"/>
            <a:ext cx="1851785" cy="508973"/>
          </a:xfrm>
          <a:prstGeom prst="rect">
            <a:avLst/>
          </a:prstGeom>
        </p:spPr>
        <p:txBody>
          <a:bodyPr wrap="square" lIns="0" tIns="0" rIns="0" bIns="0" anchor="t">
            <a:noAutofit/>
          </a:bodyPr>
          <a:lstStyle>
            <a:lvl1pPr marL="0" indent="0" algn="r">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52" name="Text Placeholder 3"/>
          <p:cNvSpPr>
            <a:spLocks noGrp="1"/>
          </p:cNvSpPr>
          <p:nvPr>
            <p:ph type="body" sz="half" idx="26"/>
          </p:nvPr>
        </p:nvSpPr>
        <p:spPr>
          <a:xfrm>
            <a:off x="7351074" y="4825819"/>
            <a:ext cx="2400967" cy="1143811"/>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65" name="Rounded Rectangle 64"/>
          <p:cNvSpPr/>
          <p:nvPr userDrawn="1"/>
        </p:nvSpPr>
        <p:spPr>
          <a:xfrm>
            <a:off x="4965699" y="2870201"/>
            <a:ext cx="2032003" cy="1914036"/>
          </a:xfrm>
          <a:prstGeom prst="roundRect">
            <a:avLst>
              <a:gd name="adj" fmla="val 80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53" name="Freeform 245"/>
          <p:cNvSpPr>
            <a:spLocks/>
          </p:cNvSpPr>
          <p:nvPr userDrawn="1"/>
        </p:nvSpPr>
        <p:spPr bwMode="auto">
          <a:xfrm>
            <a:off x="5598413" y="3443930"/>
            <a:ext cx="766577" cy="766577"/>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6"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7"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97620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fade">
                                      <p:cBhvr>
                                        <p:cTn id="11" dur="500"/>
                                        <p:tgtEl>
                                          <p:spTgt spid="27">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65"/>
                                        </p:tgtEl>
                                        <p:attrNameLst>
                                          <p:attrName>style.visibility</p:attrName>
                                        </p:attrNameLst>
                                      </p:cBhvr>
                                      <p:to>
                                        <p:strVal val="visible"/>
                                      </p:to>
                                    </p:set>
                                    <p:anim calcmode="lin" valueType="num">
                                      <p:cBhvr>
                                        <p:cTn id="15" dur="500" fill="hold"/>
                                        <p:tgtEl>
                                          <p:spTgt spid="65"/>
                                        </p:tgtEl>
                                        <p:attrNameLst>
                                          <p:attrName>ppt_w</p:attrName>
                                        </p:attrNameLst>
                                      </p:cBhvr>
                                      <p:tavLst>
                                        <p:tav tm="0">
                                          <p:val>
                                            <p:fltVal val="0"/>
                                          </p:val>
                                        </p:tav>
                                        <p:tav tm="100000">
                                          <p:val>
                                            <p:strVal val="#ppt_w"/>
                                          </p:val>
                                        </p:tav>
                                      </p:tavLst>
                                    </p:anim>
                                    <p:anim calcmode="lin" valueType="num">
                                      <p:cBhvr>
                                        <p:cTn id="16" dur="500" fill="hold"/>
                                        <p:tgtEl>
                                          <p:spTgt spid="65"/>
                                        </p:tgtEl>
                                        <p:attrNameLst>
                                          <p:attrName>ppt_h</p:attrName>
                                        </p:attrNameLst>
                                      </p:cBhvr>
                                      <p:tavLst>
                                        <p:tav tm="0">
                                          <p:val>
                                            <p:fltVal val="0"/>
                                          </p:val>
                                        </p:tav>
                                        <p:tav tm="100000">
                                          <p:val>
                                            <p:strVal val="#ppt_h"/>
                                          </p:val>
                                        </p:tav>
                                      </p:tavLst>
                                    </p:anim>
                                    <p:animEffect transition="in" filter="fade">
                                      <p:cBhvr>
                                        <p:cTn id="17" dur="500"/>
                                        <p:tgtEl>
                                          <p:spTgt spid="65"/>
                                        </p:tgtEl>
                                      </p:cBhvr>
                                    </p:animEffect>
                                  </p:childTnLst>
                                </p:cTn>
                              </p:par>
                            </p:childTnLst>
                          </p:cTn>
                        </p:par>
                        <p:par>
                          <p:cTn id="18" fill="hold">
                            <p:stCondLst>
                              <p:cond delay="1500"/>
                            </p:stCondLst>
                            <p:childTnLst>
                              <p:par>
                                <p:cTn id="19" presetID="53" presetClass="entr" presetSubtype="0"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 calcmode="lin" valueType="num">
                                      <p:cBhvr>
                                        <p:cTn id="21" dur="500" fill="hold"/>
                                        <p:tgtEl>
                                          <p:spTgt spid="53"/>
                                        </p:tgtEl>
                                        <p:attrNameLst>
                                          <p:attrName>ppt_w</p:attrName>
                                        </p:attrNameLst>
                                      </p:cBhvr>
                                      <p:tavLst>
                                        <p:tav tm="0">
                                          <p:val>
                                            <p:fltVal val="0"/>
                                          </p:val>
                                        </p:tav>
                                        <p:tav tm="100000">
                                          <p:val>
                                            <p:strVal val="#ppt_w"/>
                                          </p:val>
                                        </p:tav>
                                      </p:tavLst>
                                    </p:anim>
                                    <p:anim calcmode="lin" valueType="num">
                                      <p:cBhvr>
                                        <p:cTn id="22" dur="500" fill="hold"/>
                                        <p:tgtEl>
                                          <p:spTgt spid="53"/>
                                        </p:tgtEl>
                                        <p:attrNameLst>
                                          <p:attrName>ppt_h</p:attrName>
                                        </p:attrNameLst>
                                      </p:cBhvr>
                                      <p:tavLst>
                                        <p:tav tm="0">
                                          <p:val>
                                            <p:fltVal val="0"/>
                                          </p:val>
                                        </p:tav>
                                        <p:tav tm="100000">
                                          <p:val>
                                            <p:strVal val="#ppt_h"/>
                                          </p:val>
                                        </p:tav>
                                      </p:tavLst>
                                    </p:anim>
                                    <p:animEffect transition="in" filter="fade">
                                      <p:cBhvr>
                                        <p:cTn id="23" dur="500"/>
                                        <p:tgtEl>
                                          <p:spTgt spid="53"/>
                                        </p:tgtEl>
                                      </p:cBhvr>
                                    </p:animEffect>
                                  </p:childTnLst>
                                </p:cTn>
                              </p:par>
                            </p:childTnLst>
                          </p:cTn>
                        </p:par>
                        <p:par>
                          <p:cTn id="24" fill="hold">
                            <p:stCondLst>
                              <p:cond delay="2000"/>
                            </p:stCondLst>
                            <p:childTnLst>
                              <p:par>
                                <p:cTn id="25" presetID="16" presetClass="entr" presetSubtype="42" fill="hold" grpId="0"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barn(outHorizontal)">
                                      <p:cBhvr>
                                        <p:cTn id="27" dur="500"/>
                                        <p:tgtEl>
                                          <p:spTgt spid="34"/>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par>
                          <p:cTn id="32" fill="hold">
                            <p:stCondLst>
                              <p:cond delay="3000"/>
                            </p:stCondLst>
                            <p:childTnLst>
                              <p:par>
                                <p:cTn id="33" presetID="22" presetClass="entr" presetSubtype="8" fill="hold" grpId="0" nodeType="afterEffect" nodePh="1">
                                  <p:stCondLst>
                                    <p:cond delay="0"/>
                                  </p:stCondLst>
                                  <p:endCondLst>
                                    <p:cond evt="begin" delay="0">
                                      <p:tn val="33"/>
                                    </p:cond>
                                  </p:endCondLst>
                                  <p:childTnLst>
                                    <p:set>
                                      <p:cBhvr>
                                        <p:cTn id="34" dur="1" fill="hold">
                                          <p:stCondLst>
                                            <p:cond delay="0"/>
                                          </p:stCondLst>
                                        </p:cTn>
                                        <p:tgtEl>
                                          <p:spTgt spid="35">
                                            <p:txEl>
                                              <p:pRg st="0" end="0"/>
                                            </p:txEl>
                                          </p:spTgt>
                                        </p:tgtEl>
                                        <p:attrNameLst>
                                          <p:attrName>style.visibility</p:attrName>
                                        </p:attrNameLst>
                                      </p:cBhvr>
                                      <p:to>
                                        <p:strVal val="visible"/>
                                      </p:to>
                                    </p:set>
                                    <p:animEffect transition="in" filter="wipe(left)">
                                      <p:cBhvr>
                                        <p:cTn id="35" dur="500"/>
                                        <p:tgtEl>
                                          <p:spTgt spid="35">
                                            <p:txEl>
                                              <p:pRg st="0" end="0"/>
                                            </p:txEl>
                                          </p:spTgt>
                                        </p:tgtEl>
                                      </p:cBhvr>
                                    </p:animEffect>
                                  </p:childTnLst>
                                </p:cTn>
                              </p:par>
                            </p:childTnLst>
                          </p:cTn>
                        </p:par>
                        <p:par>
                          <p:cTn id="36" fill="hold">
                            <p:stCondLst>
                              <p:cond delay="3500"/>
                            </p:stCondLst>
                            <p:childTnLst>
                              <p:par>
                                <p:cTn id="37" presetID="22" presetClass="entr" presetSubtype="8" fill="hold" grpId="0" nodeType="afterEffect" nodePh="1">
                                  <p:stCondLst>
                                    <p:cond delay="0"/>
                                  </p:stCondLst>
                                  <p:endCondLst>
                                    <p:cond evt="begin" delay="0">
                                      <p:tn val="37"/>
                                    </p:cond>
                                  </p:endCondLst>
                                  <p:childTnLst>
                                    <p:set>
                                      <p:cBhvr>
                                        <p:cTn id="38" dur="1" fill="hold">
                                          <p:stCondLst>
                                            <p:cond delay="0"/>
                                          </p:stCondLst>
                                        </p:cTn>
                                        <p:tgtEl>
                                          <p:spTgt spid="36">
                                            <p:txEl>
                                              <p:pRg st="0" end="0"/>
                                            </p:txEl>
                                          </p:spTgt>
                                        </p:tgtEl>
                                        <p:attrNameLst>
                                          <p:attrName>style.visibility</p:attrName>
                                        </p:attrNameLst>
                                      </p:cBhvr>
                                      <p:to>
                                        <p:strVal val="visible"/>
                                      </p:to>
                                    </p:set>
                                    <p:animEffect transition="in" filter="wipe(left)">
                                      <p:cBhvr>
                                        <p:cTn id="39" dur="500"/>
                                        <p:tgtEl>
                                          <p:spTgt spid="36">
                                            <p:txEl>
                                              <p:pRg st="0" end="0"/>
                                            </p:txEl>
                                          </p:spTgt>
                                        </p:tgtEl>
                                      </p:cBhvr>
                                    </p:animEffect>
                                  </p:childTnLst>
                                </p:cTn>
                              </p:par>
                            </p:childTnLst>
                          </p:cTn>
                        </p:par>
                        <p:par>
                          <p:cTn id="40" fill="hold">
                            <p:stCondLst>
                              <p:cond delay="4000"/>
                            </p:stCondLst>
                            <p:childTnLst>
                              <p:par>
                                <p:cTn id="41" presetID="16" presetClass="entr" presetSubtype="42"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barn(outHorizontal)">
                                      <p:cBhvr>
                                        <p:cTn id="43" dur="500"/>
                                        <p:tgtEl>
                                          <p:spTgt spid="38"/>
                                        </p:tgtEl>
                                      </p:cBhvr>
                                    </p:animEffect>
                                  </p:childTnLst>
                                </p:cTn>
                              </p:par>
                            </p:childTnLst>
                          </p:cTn>
                        </p:par>
                        <p:par>
                          <p:cTn id="44" fill="hold">
                            <p:stCondLst>
                              <p:cond delay="4500"/>
                            </p:stCondLst>
                            <p:childTnLst>
                              <p:par>
                                <p:cTn id="45" presetID="22" presetClass="entr" presetSubtype="8" fill="hold" grpId="0" nodeType="after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left)">
                                      <p:cBhvr>
                                        <p:cTn id="47" dur="500"/>
                                        <p:tgtEl>
                                          <p:spTgt spid="37"/>
                                        </p:tgtEl>
                                      </p:cBhvr>
                                    </p:animEffect>
                                  </p:childTnLst>
                                </p:cTn>
                              </p:par>
                            </p:childTnLst>
                          </p:cTn>
                        </p:par>
                        <p:par>
                          <p:cTn id="48" fill="hold">
                            <p:stCondLst>
                              <p:cond delay="5000"/>
                            </p:stCondLst>
                            <p:childTnLst>
                              <p:par>
                                <p:cTn id="49" presetID="22" presetClass="entr" presetSubtype="8" fill="hold" grpId="0" nodeType="afterEffect" nodePh="1">
                                  <p:stCondLst>
                                    <p:cond delay="0"/>
                                  </p:stCondLst>
                                  <p:endCondLst>
                                    <p:cond evt="begin" delay="0">
                                      <p:tn val="49"/>
                                    </p:cond>
                                  </p:endCondLst>
                                  <p:childTnLst>
                                    <p:set>
                                      <p:cBhvr>
                                        <p:cTn id="50" dur="1" fill="hold">
                                          <p:stCondLst>
                                            <p:cond delay="0"/>
                                          </p:stCondLst>
                                        </p:cTn>
                                        <p:tgtEl>
                                          <p:spTgt spid="39">
                                            <p:txEl>
                                              <p:pRg st="0" end="0"/>
                                            </p:txEl>
                                          </p:spTgt>
                                        </p:tgtEl>
                                        <p:attrNameLst>
                                          <p:attrName>style.visibility</p:attrName>
                                        </p:attrNameLst>
                                      </p:cBhvr>
                                      <p:to>
                                        <p:strVal val="visible"/>
                                      </p:to>
                                    </p:set>
                                    <p:animEffect transition="in" filter="wipe(left)">
                                      <p:cBhvr>
                                        <p:cTn id="51" dur="500"/>
                                        <p:tgtEl>
                                          <p:spTgt spid="39">
                                            <p:txEl>
                                              <p:pRg st="0" end="0"/>
                                            </p:txEl>
                                          </p:spTgt>
                                        </p:tgtEl>
                                      </p:cBhvr>
                                    </p:animEffect>
                                  </p:childTnLst>
                                </p:cTn>
                              </p:par>
                            </p:childTnLst>
                          </p:cTn>
                        </p:par>
                        <p:par>
                          <p:cTn id="52" fill="hold">
                            <p:stCondLst>
                              <p:cond delay="5500"/>
                            </p:stCondLst>
                            <p:childTnLst>
                              <p:par>
                                <p:cTn id="53" presetID="22" presetClass="entr" presetSubtype="8" fill="hold" grpId="0" nodeType="afterEffect" nodePh="1">
                                  <p:stCondLst>
                                    <p:cond delay="0"/>
                                  </p:stCondLst>
                                  <p:endCondLst>
                                    <p:cond evt="begin" delay="0">
                                      <p:tn val="53"/>
                                    </p:cond>
                                  </p:endCondLst>
                                  <p:childTnLst>
                                    <p:set>
                                      <p:cBhvr>
                                        <p:cTn id="54" dur="1" fill="hold">
                                          <p:stCondLst>
                                            <p:cond delay="0"/>
                                          </p:stCondLst>
                                        </p:cTn>
                                        <p:tgtEl>
                                          <p:spTgt spid="40">
                                            <p:txEl>
                                              <p:pRg st="0" end="0"/>
                                            </p:txEl>
                                          </p:spTgt>
                                        </p:tgtEl>
                                        <p:attrNameLst>
                                          <p:attrName>style.visibility</p:attrName>
                                        </p:attrNameLst>
                                      </p:cBhvr>
                                      <p:to>
                                        <p:strVal val="visible"/>
                                      </p:to>
                                    </p:set>
                                    <p:animEffect transition="in" filter="wipe(left)">
                                      <p:cBhvr>
                                        <p:cTn id="55" dur="500"/>
                                        <p:tgtEl>
                                          <p:spTgt spid="40">
                                            <p:txEl>
                                              <p:pRg st="0" end="0"/>
                                            </p:txEl>
                                          </p:spTgt>
                                        </p:tgtEl>
                                      </p:cBhvr>
                                    </p:animEffect>
                                  </p:childTnLst>
                                </p:cTn>
                              </p:par>
                            </p:childTnLst>
                          </p:cTn>
                        </p:par>
                        <p:par>
                          <p:cTn id="56" fill="hold">
                            <p:stCondLst>
                              <p:cond delay="6000"/>
                            </p:stCondLst>
                            <p:childTnLst>
                              <p:par>
                                <p:cTn id="57" presetID="16" presetClass="entr" presetSubtype="42"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barn(outHorizontal)">
                                      <p:cBhvr>
                                        <p:cTn id="59" dur="500"/>
                                        <p:tgtEl>
                                          <p:spTgt spid="46"/>
                                        </p:tgtEl>
                                      </p:cBhvr>
                                    </p:animEffect>
                                  </p:childTnLst>
                                </p:cTn>
                              </p:par>
                            </p:childTnLst>
                          </p:cTn>
                        </p:par>
                        <p:par>
                          <p:cTn id="60" fill="hold">
                            <p:stCondLst>
                              <p:cond delay="6500"/>
                            </p:stCondLst>
                            <p:childTnLst>
                              <p:par>
                                <p:cTn id="61" presetID="22" presetClass="entr" presetSubtype="2"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right)">
                                      <p:cBhvr>
                                        <p:cTn id="63" dur="500"/>
                                        <p:tgtEl>
                                          <p:spTgt spid="41"/>
                                        </p:tgtEl>
                                      </p:cBhvr>
                                    </p:animEffect>
                                  </p:childTnLst>
                                </p:cTn>
                              </p:par>
                            </p:childTnLst>
                          </p:cTn>
                        </p:par>
                        <p:par>
                          <p:cTn id="64" fill="hold">
                            <p:stCondLst>
                              <p:cond delay="7000"/>
                            </p:stCondLst>
                            <p:childTnLst>
                              <p:par>
                                <p:cTn id="65" presetID="22" presetClass="entr" presetSubtype="2" fill="hold" grpId="0" nodeType="afterEffect" nodePh="1">
                                  <p:stCondLst>
                                    <p:cond delay="0"/>
                                  </p:stCondLst>
                                  <p:endCondLst>
                                    <p:cond evt="begin" delay="0">
                                      <p:tn val="65"/>
                                    </p:cond>
                                  </p:endCondLst>
                                  <p:childTnLst>
                                    <p:set>
                                      <p:cBhvr>
                                        <p:cTn id="66" dur="1" fill="hold">
                                          <p:stCondLst>
                                            <p:cond delay="0"/>
                                          </p:stCondLst>
                                        </p:cTn>
                                        <p:tgtEl>
                                          <p:spTgt spid="47">
                                            <p:txEl>
                                              <p:pRg st="0" end="0"/>
                                            </p:txEl>
                                          </p:spTgt>
                                        </p:tgtEl>
                                        <p:attrNameLst>
                                          <p:attrName>style.visibility</p:attrName>
                                        </p:attrNameLst>
                                      </p:cBhvr>
                                      <p:to>
                                        <p:strVal val="visible"/>
                                      </p:to>
                                    </p:set>
                                    <p:animEffect transition="in" filter="wipe(right)">
                                      <p:cBhvr>
                                        <p:cTn id="67" dur="500"/>
                                        <p:tgtEl>
                                          <p:spTgt spid="47">
                                            <p:txEl>
                                              <p:pRg st="0" end="0"/>
                                            </p:txEl>
                                          </p:spTgt>
                                        </p:tgtEl>
                                      </p:cBhvr>
                                    </p:animEffect>
                                  </p:childTnLst>
                                </p:cTn>
                              </p:par>
                            </p:childTnLst>
                          </p:cTn>
                        </p:par>
                        <p:par>
                          <p:cTn id="68" fill="hold">
                            <p:stCondLst>
                              <p:cond delay="7500"/>
                            </p:stCondLst>
                            <p:childTnLst>
                              <p:par>
                                <p:cTn id="69" presetID="22" presetClass="entr" presetSubtype="2" fill="hold" grpId="0" nodeType="afterEffect" nodePh="1">
                                  <p:stCondLst>
                                    <p:cond delay="0"/>
                                  </p:stCondLst>
                                  <p:endCondLst>
                                    <p:cond evt="begin" delay="0">
                                      <p:tn val="69"/>
                                    </p:cond>
                                  </p:endCondLst>
                                  <p:childTnLst>
                                    <p:set>
                                      <p:cBhvr>
                                        <p:cTn id="70" dur="1" fill="hold">
                                          <p:stCondLst>
                                            <p:cond delay="0"/>
                                          </p:stCondLst>
                                        </p:cTn>
                                        <p:tgtEl>
                                          <p:spTgt spid="48">
                                            <p:txEl>
                                              <p:pRg st="0" end="0"/>
                                            </p:txEl>
                                          </p:spTgt>
                                        </p:tgtEl>
                                        <p:attrNameLst>
                                          <p:attrName>style.visibility</p:attrName>
                                        </p:attrNameLst>
                                      </p:cBhvr>
                                      <p:to>
                                        <p:strVal val="visible"/>
                                      </p:to>
                                    </p:set>
                                    <p:animEffect transition="in" filter="wipe(right)">
                                      <p:cBhvr>
                                        <p:cTn id="71" dur="500"/>
                                        <p:tgtEl>
                                          <p:spTgt spid="48">
                                            <p:txEl>
                                              <p:pRg st="0" end="0"/>
                                            </p:txEl>
                                          </p:spTgt>
                                        </p:tgtEl>
                                      </p:cBhvr>
                                    </p:animEffect>
                                  </p:childTnLst>
                                </p:cTn>
                              </p:par>
                            </p:childTnLst>
                          </p:cTn>
                        </p:par>
                        <p:par>
                          <p:cTn id="72" fill="hold">
                            <p:stCondLst>
                              <p:cond delay="8000"/>
                            </p:stCondLst>
                            <p:childTnLst>
                              <p:par>
                                <p:cTn id="73" presetID="16" presetClass="entr" presetSubtype="42" fill="hold" grpId="0" nodeType="after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barn(outHorizontal)">
                                      <p:cBhvr>
                                        <p:cTn id="75" dur="500"/>
                                        <p:tgtEl>
                                          <p:spTgt spid="50"/>
                                        </p:tgtEl>
                                      </p:cBhvr>
                                    </p:animEffect>
                                  </p:childTnLst>
                                </p:cTn>
                              </p:par>
                            </p:childTnLst>
                          </p:cTn>
                        </p:par>
                        <p:par>
                          <p:cTn id="76" fill="hold">
                            <p:stCondLst>
                              <p:cond delay="8500"/>
                            </p:stCondLst>
                            <p:childTnLst>
                              <p:par>
                                <p:cTn id="77" presetID="22" presetClass="entr" presetSubtype="2" fill="hold" grpId="0"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wipe(right)">
                                      <p:cBhvr>
                                        <p:cTn id="79" dur="500"/>
                                        <p:tgtEl>
                                          <p:spTgt spid="49"/>
                                        </p:tgtEl>
                                      </p:cBhvr>
                                    </p:animEffect>
                                  </p:childTnLst>
                                </p:cTn>
                              </p:par>
                            </p:childTnLst>
                          </p:cTn>
                        </p:par>
                        <p:par>
                          <p:cTn id="80" fill="hold">
                            <p:stCondLst>
                              <p:cond delay="9000"/>
                            </p:stCondLst>
                            <p:childTnLst>
                              <p:par>
                                <p:cTn id="81" presetID="22" presetClass="entr" presetSubtype="2" fill="hold" grpId="0" nodeType="afterEffect" nodePh="1">
                                  <p:stCondLst>
                                    <p:cond delay="0"/>
                                  </p:stCondLst>
                                  <p:endCondLst>
                                    <p:cond evt="begin" delay="0">
                                      <p:tn val="81"/>
                                    </p:cond>
                                  </p:endCondLst>
                                  <p:childTnLst>
                                    <p:set>
                                      <p:cBhvr>
                                        <p:cTn id="82" dur="1" fill="hold">
                                          <p:stCondLst>
                                            <p:cond delay="0"/>
                                          </p:stCondLst>
                                        </p:cTn>
                                        <p:tgtEl>
                                          <p:spTgt spid="51">
                                            <p:txEl>
                                              <p:pRg st="0" end="0"/>
                                            </p:txEl>
                                          </p:spTgt>
                                        </p:tgtEl>
                                        <p:attrNameLst>
                                          <p:attrName>style.visibility</p:attrName>
                                        </p:attrNameLst>
                                      </p:cBhvr>
                                      <p:to>
                                        <p:strVal val="visible"/>
                                      </p:to>
                                    </p:set>
                                    <p:animEffect transition="in" filter="wipe(right)">
                                      <p:cBhvr>
                                        <p:cTn id="83" dur="500"/>
                                        <p:tgtEl>
                                          <p:spTgt spid="51">
                                            <p:txEl>
                                              <p:pRg st="0" end="0"/>
                                            </p:txEl>
                                          </p:spTgt>
                                        </p:tgtEl>
                                      </p:cBhvr>
                                    </p:animEffect>
                                  </p:childTnLst>
                                </p:cTn>
                              </p:par>
                            </p:childTnLst>
                          </p:cTn>
                        </p:par>
                        <p:par>
                          <p:cTn id="84" fill="hold">
                            <p:stCondLst>
                              <p:cond delay="9500"/>
                            </p:stCondLst>
                            <p:childTnLst>
                              <p:par>
                                <p:cTn id="85" presetID="22" presetClass="entr" presetSubtype="2" fill="hold" grpId="0" nodeType="afterEffect" nodePh="1">
                                  <p:stCondLst>
                                    <p:cond delay="0"/>
                                  </p:stCondLst>
                                  <p:endCondLst>
                                    <p:cond evt="begin" delay="0">
                                      <p:tn val="85"/>
                                    </p:cond>
                                  </p:endCondLst>
                                  <p:childTnLst>
                                    <p:set>
                                      <p:cBhvr>
                                        <p:cTn id="86" dur="1" fill="hold">
                                          <p:stCondLst>
                                            <p:cond delay="0"/>
                                          </p:stCondLst>
                                        </p:cTn>
                                        <p:tgtEl>
                                          <p:spTgt spid="52">
                                            <p:txEl>
                                              <p:pRg st="0" end="0"/>
                                            </p:txEl>
                                          </p:spTgt>
                                        </p:tgtEl>
                                        <p:attrNameLst>
                                          <p:attrName>style.visibility</p:attrName>
                                        </p:attrNameLst>
                                      </p:cBhvr>
                                      <p:to>
                                        <p:strVal val="visible"/>
                                      </p:to>
                                    </p:set>
                                    <p:animEffect transition="in" filter="wipe(right)">
                                      <p:cBhvr>
                                        <p:cTn id="87"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1" grpId="0" animBg="1"/>
      <p:bldP spid="37" grpId="0" animBg="1"/>
      <p:bldP spid="20" grpId="0" animBg="1"/>
      <p:bldP spid="34" grpId="0" animBg="1"/>
      <p:bldP spid="35"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8" grpId="0" animBg="1"/>
      <p:bldP spid="3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6" grpId="0" animBg="1"/>
      <p:bldP spid="47" grpId="0" build="p">
        <p:tmplLst>
          <p:tmpl lvl="1">
            <p:tnLst>
              <p:par>
                <p:cTn presetID="22" presetClass="entr" presetSubtype="2"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right)">
                      <p:cBhvr>
                        <p:cTn dur="500"/>
                        <p:tgtEl>
                          <p:spTgt spid="47"/>
                        </p:tgtEl>
                      </p:cBhvr>
                    </p:animEffect>
                  </p:childTnLst>
                </p:cTn>
              </p:par>
            </p:tnLst>
          </p:tmpl>
        </p:tmplLst>
      </p:bldP>
      <p:bldP spid="48" grpId="0" build="p">
        <p:tmplLst>
          <p:tmpl lvl="1">
            <p:tnLst>
              <p:par>
                <p:cTn presetID="22" presetClass="entr" presetSubtype="2" fill="hold" nodeType="afterEffect" nodePh="1">
                  <p:stCondLst>
                    <p:cond delay="0"/>
                  </p:stCondLst>
                  <p:endCondLst>
                    <p:cond evt="begin" delay="0"/>
                  </p:endCondLst>
                  <p:childTnLst>
                    <p:set>
                      <p:cBhvr>
                        <p:cTn dur="1" fill="hold">
                          <p:stCondLst>
                            <p:cond delay="0"/>
                          </p:stCondLst>
                        </p:cTn>
                        <p:tgtEl>
                          <p:spTgt spid="48"/>
                        </p:tgtEl>
                        <p:attrNameLst>
                          <p:attrName>style.visibility</p:attrName>
                        </p:attrNameLst>
                      </p:cBhvr>
                      <p:to>
                        <p:strVal val="visible"/>
                      </p:to>
                    </p:set>
                    <p:animEffect transition="in" filter="wipe(right)">
                      <p:cBhvr>
                        <p:cTn dur="500"/>
                        <p:tgtEl>
                          <p:spTgt spid="48"/>
                        </p:tgtEl>
                      </p:cBhvr>
                    </p:animEffect>
                  </p:childTnLst>
                </p:cTn>
              </p:par>
            </p:tnLst>
          </p:tmpl>
        </p:tmplLst>
      </p:bldP>
      <p:bldP spid="50" grpId="0" animBg="1"/>
      <p:bldP spid="51" grpId="0" build="p">
        <p:tmplLst>
          <p:tmpl lvl="1">
            <p:tnLst>
              <p:par>
                <p:cTn presetID="22" presetClass="entr" presetSubtype="2" fill="hold" nodeType="afterEffect" nodePh="1">
                  <p:stCondLst>
                    <p:cond delay="0"/>
                  </p:stCondLst>
                  <p:endCondLst>
                    <p:cond evt="begin" delay="0"/>
                  </p:endCondLst>
                  <p:childTnLst>
                    <p:set>
                      <p:cBhvr>
                        <p:cTn dur="1" fill="hold">
                          <p:stCondLst>
                            <p:cond delay="0"/>
                          </p:stCondLst>
                        </p:cTn>
                        <p:tgtEl>
                          <p:spTgt spid="51"/>
                        </p:tgtEl>
                        <p:attrNameLst>
                          <p:attrName>style.visibility</p:attrName>
                        </p:attrNameLst>
                      </p:cBhvr>
                      <p:to>
                        <p:strVal val="visible"/>
                      </p:to>
                    </p:set>
                    <p:animEffect transition="in" filter="wipe(right)">
                      <p:cBhvr>
                        <p:cTn dur="500"/>
                        <p:tgtEl>
                          <p:spTgt spid="51"/>
                        </p:tgtEl>
                      </p:cBhvr>
                    </p:animEffect>
                  </p:childTnLst>
                </p:cTn>
              </p:par>
            </p:tnLst>
          </p:tmpl>
        </p:tmplLst>
      </p:bldP>
      <p:bldP spid="52" grpId="0" build="p">
        <p:tmplLst>
          <p:tmpl lvl="1">
            <p:tnLst>
              <p:par>
                <p:cTn presetID="22" presetClass="entr" presetSubtype="2" fill="hold" nodeType="afterEffect" nodePh="1">
                  <p:stCondLst>
                    <p:cond delay="0"/>
                  </p:stCondLst>
                  <p:endCondLst>
                    <p:cond evt="begin" delay="0"/>
                  </p:end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65" grpId="0" animBg="1"/>
      <p:bldP spid="53" grpId="0" animBg="1"/>
      <p:bldP spid="26" grpId="0"/>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Team09">
    <p:spTree>
      <p:nvGrpSpPr>
        <p:cNvPr id="1" name=""/>
        <p:cNvGrpSpPr/>
        <p:nvPr/>
      </p:nvGrpSpPr>
      <p:grpSpPr>
        <a:xfrm>
          <a:off x="0" y="0"/>
          <a:ext cx="0" cy="0"/>
          <a:chOff x="0" y="0"/>
          <a:chExt cx="0" cy="0"/>
        </a:xfrm>
      </p:grpSpPr>
      <p:sp>
        <p:nvSpPr>
          <p:cNvPr id="31" name="Picture Placeholder 7"/>
          <p:cNvSpPr>
            <a:spLocks noGrp="1"/>
          </p:cNvSpPr>
          <p:nvPr>
            <p:ph type="pic" sz="quarter" idx="10" hasCustomPrompt="1"/>
          </p:nvPr>
        </p:nvSpPr>
        <p:spPr>
          <a:xfrm>
            <a:off x="1157321" y="1963502"/>
            <a:ext cx="1895355" cy="1894789"/>
          </a:xfrm>
          <a:prstGeom prst="roundRect">
            <a:avLst>
              <a:gd name="adj" fmla="val 9160"/>
            </a:avLst>
          </a:prstGeom>
          <a:ln w="28575">
            <a:solidFill>
              <a:schemeClr val="accent1"/>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4" name="Picture Placeholder 7"/>
          <p:cNvSpPr>
            <a:spLocks noGrp="1"/>
          </p:cNvSpPr>
          <p:nvPr>
            <p:ph type="pic" sz="quarter" idx="18" hasCustomPrompt="1"/>
          </p:nvPr>
        </p:nvSpPr>
        <p:spPr>
          <a:xfrm>
            <a:off x="3763524" y="1963502"/>
            <a:ext cx="1895355" cy="1894789"/>
          </a:xfrm>
          <a:prstGeom prst="roundRect">
            <a:avLst>
              <a:gd name="adj" fmla="val 10232"/>
            </a:avLst>
          </a:prstGeom>
          <a:ln w="28575">
            <a:solidFill>
              <a:schemeClr val="accent2"/>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37" name="Picture Placeholder 7"/>
          <p:cNvSpPr>
            <a:spLocks noGrp="1"/>
          </p:cNvSpPr>
          <p:nvPr>
            <p:ph type="pic" sz="quarter" idx="21" hasCustomPrompt="1"/>
          </p:nvPr>
        </p:nvSpPr>
        <p:spPr>
          <a:xfrm>
            <a:off x="6438789" y="1963502"/>
            <a:ext cx="1895355" cy="1894789"/>
          </a:xfrm>
          <a:prstGeom prst="roundRect">
            <a:avLst>
              <a:gd name="adj" fmla="val 11305"/>
            </a:avLst>
          </a:prstGeom>
          <a:ln w="28575">
            <a:solidFill>
              <a:schemeClr val="accent3"/>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40" name="Picture Placeholder 7"/>
          <p:cNvSpPr>
            <a:spLocks noGrp="1"/>
          </p:cNvSpPr>
          <p:nvPr>
            <p:ph type="pic" sz="quarter" idx="24" hasCustomPrompt="1"/>
          </p:nvPr>
        </p:nvSpPr>
        <p:spPr>
          <a:xfrm>
            <a:off x="9113800" y="1963502"/>
            <a:ext cx="1895355" cy="1894789"/>
          </a:xfrm>
          <a:prstGeom prst="roundRect">
            <a:avLst>
              <a:gd name="adj" fmla="val 10769"/>
            </a:avLst>
          </a:prstGeom>
          <a:ln w="28575">
            <a:solidFill>
              <a:schemeClr val="accent4"/>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14"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5"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404381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childTnLst>
                          </p:cTn>
                        </p:par>
                        <p:par>
                          <p:cTn id="18" fill="hold">
                            <p:stCondLst>
                              <p:cond delay="1500"/>
                            </p:stCondLst>
                            <p:childTnLst>
                              <p:par>
                                <p:cTn id="19" presetID="53"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childTnLst>
                          </p:cTn>
                        </p:par>
                        <p:par>
                          <p:cTn id="24" fill="hold">
                            <p:stCondLst>
                              <p:cond delay="2000"/>
                            </p:stCondLst>
                            <p:childTnLst>
                              <p:par>
                                <p:cTn id="25" presetID="53" presetClass="entr" presetSubtype="0"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cTn>
                              </p:par>
                            </p:childTnLst>
                          </p:cTn>
                        </p:par>
                        <p:par>
                          <p:cTn id="30" fill="hold">
                            <p:stCondLst>
                              <p:cond delay="2500"/>
                            </p:stCondLst>
                            <p:childTnLst>
                              <p:par>
                                <p:cTn id="31" presetID="53" presetClass="entr" presetSubtype="0" fill="hold" grpId="0" nodeType="after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p:cTn id="33" dur="500" fill="hold"/>
                                        <p:tgtEl>
                                          <p:spTgt spid="40"/>
                                        </p:tgtEl>
                                        <p:attrNameLst>
                                          <p:attrName>ppt_w</p:attrName>
                                        </p:attrNameLst>
                                      </p:cBhvr>
                                      <p:tavLst>
                                        <p:tav tm="0">
                                          <p:val>
                                            <p:fltVal val="0"/>
                                          </p:val>
                                        </p:tav>
                                        <p:tav tm="100000">
                                          <p:val>
                                            <p:strVal val="#ppt_w"/>
                                          </p:val>
                                        </p:tav>
                                      </p:tavLst>
                                    </p:anim>
                                    <p:anim calcmode="lin" valueType="num">
                                      <p:cBhvr>
                                        <p:cTn id="34" dur="500" fill="hold"/>
                                        <p:tgtEl>
                                          <p:spTgt spid="40"/>
                                        </p:tgtEl>
                                        <p:attrNameLst>
                                          <p:attrName>ppt_h</p:attrName>
                                        </p:attrNameLst>
                                      </p:cBhvr>
                                      <p:tavLst>
                                        <p:tav tm="0">
                                          <p:val>
                                            <p:fltVal val="0"/>
                                          </p:val>
                                        </p:tav>
                                        <p:tav tm="100000">
                                          <p:val>
                                            <p:strVal val="#ppt_h"/>
                                          </p:val>
                                        </p:tav>
                                      </p:tavLst>
                                    </p:anim>
                                    <p:animEffect transition="in" filter="fade">
                                      <p:cBhvr>
                                        <p:cTn id="3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7" grpId="0" animBg="1"/>
      <p:bldP spid="40" grpId="0" animBg="1"/>
      <p:bldP spid="14"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eam03">
    <p:spTree>
      <p:nvGrpSpPr>
        <p:cNvPr id="1" name=""/>
        <p:cNvGrpSpPr/>
        <p:nvPr/>
      </p:nvGrpSpPr>
      <p:grpSpPr>
        <a:xfrm>
          <a:off x="0" y="0"/>
          <a:ext cx="0" cy="0"/>
          <a:chOff x="0" y="0"/>
          <a:chExt cx="0" cy="0"/>
        </a:xfrm>
      </p:grpSpPr>
      <p:sp>
        <p:nvSpPr>
          <p:cNvPr id="18" name="Text Placeholder 3"/>
          <p:cNvSpPr>
            <a:spLocks noGrp="1"/>
          </p:cNvSpPr>
          <p:nvPr>
            <p:ph type="body" sz="half" idx="16"/>
          </p:nvPr>
        </p:nvSpPr>
        <p:spPr>
          <a:xfrm>
            <a:off x="1700389" y="4639711"/>
            <a:ext cx="1895355" cy="508973"/>
          </a:xfrm>
          <a:prstGeom prst="rect">
            <a:avLst/>
          </a:prstGeom>
        </p:spPr>
        <p:txBody>
          <a:bodyPr wrap="square" lIns="0" tIns="0" rIns="0" bIns="0" anchor="t">
            <a:noAutofit/>
          </a:bodyPr>
          <a:lstStyle>
            <a:lvl1pPr marL="0" indent="0" algn="ctr">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19" name="Picture Placeholder 7"/>
          <p:cNvSpPr>
            <a:spLocks noGrp="1"/>
          </p:cNvSpPr>
          <p:nvPr>
            <p:ph type="pic" sz="quarter" idx="10" hasCustomPrompt="1"/>
          </p:nvPr>
        </p:nvSpPr>
        <p:spPr>
          <a:xfrm>
            <a:off x="1425789" y="2087867"/>
            <a:ext cx="2444555" cy="2443827"/>
          </a:xfrm>
          <a:prstGeom prst="diamond">
            <a:avLst/>
          </a:prstGeom>
          <a:ln w="28575">
            <a:solidFill>
              <a:schemeClr val="accent1"/>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1" name="Text Placeholder 3"/>
          <p:cNvSpPr>
            <a:spLocks noGrp="1"/>
          </p:cNvSpPr>
          <p:nvPr>
            <p:ph type="body" sz="half" idx="17"/>
          </p:nvPr>
        </p:nvSpPr>
        <p:spPr>
          <a:xfrm>
            <a:off x="3420356" y="2555420"/>
            <a:ext cx="1895355" cy="508973"/>
          </a:xfrm>
          <a:prstGeom prst="rect">
            <a:avLst/>
          </a:prstGeom>
        </p:spPr>
        <p:txBody>
          <a:bodyPr wrap="square" lIns="0" tIns="0" rIns="0" bIns="0" anchor="t">
            <a:noAutofit/>
          </a:bodyPr>
          <a:lstStyle>
            <a:lvl1pPr marL="0" indent="0" algn="ctr">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22" name="Picture Placeholder 7"/>
          <p:cNvSpPr>
            <a:spLocks noGrp="1"/>
          </p:cNvSpPr>
          <p:nvPr>
            <p:ph type="pic" sz="quarter" idx="18" hasCustomPrompt="1"/>
          </p:nvPr>
        </p:nvSpPr>
        <p:spPr>
          <a:xfrm>
            <a:off x="3146121" y="3102893"/>
            <a:ext cx="2444555" cy="2443827"/>
          </a:xfrm>
          <a:prstGeom prst="diamond">
            <a:avLst/>
          </a:prstGeom>
          <a:ln w="28575">
            <a:solidFill>
              <a:schemeClr val="accent2"/>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4" name="Text Placeholder 3"/>
          <p:cNvSpPr>
            <a:spLocks noGrp="1"/>
          </p:cNvSpPr>
          <p:nvPr>
            <p:ph type="body" sz="half" idx="20"/>
          </p:nvPr>
        </p:nvSpPr>
        <p:spPr>
          <a:xfrm>
            <a:off x="5152501" y="4639711"/>
            <a:ext cx="1895355" cy="508973"/>
          </a:xfrm>
          <a:prstGeom prst="rect">
            <a:avLst/>
          </a:prstGeom>
        </p:spPr>
        <p:txBody>
          <a:bodyPr wrap="square" lIns="0" tIns="0" rIns="0" bIns="0" anchor="t">
            <a:noAutofit/>
          </a:bodyPr>
          <a:lstStyle>
            <a:lvl1pPr marL="0" indent="0" algn="ctr">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25" name="Picture Placeholder 7"/>
          <p:cNvSpPr>
            <a:spLocks noGrp="1"/>
          </p:cNvSpPr>
          <p:nvPr>
            <p:ph type="pic" sz="quarter" idx="21" hasCustomPrompt="1"/>
          </p:nvPr>
        </p:nvSpPr>
        <p:spPr>
          <a:xfrm>
            <a:off x="4866453" y="2087867"/>
            <a:ext cx="2444555" cy="2443827"/>
          </a:xfrm>
          <a:prstGeom prst="diamond">
            <a:avLst/>
          </a:prstGeom>
          <a:ln w="28575">
            <a:solidFill>
              <a:schemeClr val="accent3"/>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7" name="Text Placeholder 3"/>
          <p:cNvSpPr>
            <a:spLocks noGrp="1"/>
          </p:cNvSpPr>
          <p:nvPr>
            <p:ph type="body" sz="half" idx="23"/>
          </p:nvPr>
        </p:nvSpPr>
        <p:spPr>
          <a:xfrm>
            <a:off x="6874101" y="2555420"/>
            <a:ext cx="1895355" cy="508973"/>
          </a:xfrm>
          <a:prstGeom prst="rect">
            <a:avLst/>
          </a:prstGeom>
        </p:spPr>
        <p:txBody>
          <a:bodyPr wrap="square" lIns="0" tIns="0" rIns="0" bIns="0" anchor="t">
            <a:noAutofit/>
          </a:bodyPr>
          <a:lstStyle>
            <a:lvl1pPr marL="0" indent="0" algn="ctr">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28" name="Picture Placeholder 7"/>
          <p:cNvSpPr>
            <a:spLocks noGrp="1"/>
          </p:cNvSpPr>
          <p:nvPr>
            <p:ph type="pic" sz="quarter" idx="24" hasCustomPrompt="1"/>
          </p:nvPr>
        </p:nvSpPr>
        <p:spPr>
          <a:xfrm>
            <a:off x="6586785" y="3102893"/>
            <a:ext cx="2444555" cy="2443827"/>
          </a:xfrm>
          <a:prstGeom prst="diamond">
            <a:avLst/>
          </a:prstGeom>
          <a:ln w="28575">
            <a:solidFill>
              <a:schemeClr val="accent4"/>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46" name="Text Placeholder 3"/>
          <p:cNvSpPr>
            <a:spLocks noGrp="1"/>
          </p:cNvSpPr>
          <p:nvPr>
            <p:ph type="body" sz="half" idx="25"/>
          </p:nvPr>
        </p:nvSpPr>
        <p:spPr>
          <a:xfrm>
            <a:off x="8581717" y="4639711"/>
            <a:ext cx="1895355" cy="508973"/>
          </a:xfrm>
          <a:prstGeom prst="rect">
            <a:avLst/>
          </a:prstGeom>
        </p:spPr>
        <p:txBody>
          <a:bodyPr wrap="square" lIns="0" tIns="0" rIns="0" bIns="0" anchor="t">
            <a:noAutofit/>
          </a:bodyPr>
          <a:lstStyle>
            <a:lvl1pPr marL="0" indent="0" algn="ctr">
              <a:buNone/>
              <a:defRPr sz="1467" b="1" baseline="0">
                <a:solidFill>
                  <a:schemeClr val="accent5"/>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47" name="Picture Placeholder 7"/>
          <p:cNvSpPr>
            <a:spLocks noGrp="1"/>
          </p:cNvSpPr>
          <p:nvPr>
            <p:ph type="pic" sz="quarter" idx="26" hasCustomPrompt="1"/>
          </p:nvPr>
        </p:nvSpPr>
        <p:spPr>
          <a:xfrm>
            <a:off x="8307117" y="2087867"/>
            <a:ext cx="2444555" cy="2443827"/>
          </a:xfrm>
          <a:prstGeom prst="diamond">
            <a:avLst/>
          </a:prstGeom>
          <a:ln w="28575">
            <a:solidFill>
              <a:schemeClr val="accent5"/>
            </a:solidFill>
          </a:ln>
        </p:spPr>
        <p:txBody>
          <a:bodyPr bIns="182880" anchor="b"/>
          <a:lstStyle>
            <a:lvl1pPr algn="ctr">
              <a:buNone/>
              <a:defRPr sz="1467">
                <a:solidFill>
                  <a:schemeClr val="tx1">
                    <a:lumMod val="50000"/>
                    <a:lumOff val="50000"/>
                  </a:schemeClr>
                </a:solidFill>
              </a:defRPr>
            </a:lvl1pPr>
          </a:lstStyle>
          <a:p>
            <a:r>
              <a:rPr lang="en-US" dirty="0"/>
              <a:t>Image Holder</a:t>
            </a:r>
          </a:p>
        </p:txBody>
      </p:sp>
      <p:sp>
        <p:nvSpPr>
          <p:cNvPr id="2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95292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fade">
                                      <p:cBhvr>
                                        <p:cTn id="11" dur="500"/>
                                        <p:tgtEl>
                                          <p:spTgt spid="23">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childTnLst>
                          </p:cTn>
                        </p:par>
                        <p:par>
                          <p:cTn id="18" fill="hold">
                            <p:stCondLst>
                              <p:cond delay="1500"/>
                            </p:stCondLst>
                            <p:childTnLst>
                              <p:par>
                                <p:cTn id="19" presetID="22" presetClass="entr" presetSubtype="4" fill="hold" grpId="0" nodeType="afterEffect" nodePh="1">
                                  <p:stCondLst>
                                    <p:cond delay="0"/>
                                  </p:stCondLst>
                                  <p:endCondLst>
                                    <p:cond evt="begin" delay="0">
                                      <p:tn val="19"/>
                                    </p:cond>
                                  </p:end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down)">
                                      <p:cBhvr>
                                        <p:cTn id="21" dur="500"/>
                                        <p:tgtEl>
                                          <p:spTgt spid="18">
                                            <p:txEl>
                                              <p:pRg st="0" end="0"/>
                                            </p:txEl>
                                          </p:spTgt>
                                        </p:tgtEl>
                                      </p:cBhvr>
                                    </p:animEffect>
                                  </p:childTnLst>
                                </p:cTn>
                              </p:par>
                            </p:childTnLst>
                          </p:cTn>
                        </p:par>
                        <p:par>
                          <p:cTn id="22" fill="hold">
                            <p:stCondLst>
                              <p:cond delay="2000"/>
                            </p:stCondLst>
                            <p:childTnLst>
                              <p:par>
                                <p:cTn id="23" presetID="53"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fltVal val="0"/>
                                          </p:val>
                                        </p:tav>
                                        <p:tav tm="100000">
                                          <p:val>
                                            <p:strVal val="#ppt_h"/>
                                          </p:val>
                                        </p:tav>
                                      </p:tavLst>
                                    </p:anim>
                                    <p:animEffect transition="in" filter="fade">
                                      <p:cBhvr>
                                        <p:cTn id="27" dur="500"/>
                                        <p:tgtEl>
                                          <p:spTgt spid="22"/>
                                        </p:tgtEl>
                                      </p:cBhvr>
                                    </p:animEffect>
                                  </p:childTnLst>
                                </p:cTn>
                              </p:par>
                            </p:childTnLst>
                          </p:cTn>
                        </p:par>
                        <p:par>
                          <p:cTn id="28" fill="hold">
                            <p:stCondLst>
                              <p:cond delay="2500"/>
                            </p:stCondLst>
                            <p:childTnLst>
                              <p:par>
                                <p:cTn id="29" presetID="22" presetClass="entr" presetSubtype="4" fill="hold" grpId="0" nodeType="afterEffect" nodePh="1">
                                  <p:stCondLst>
                                    <p:cond delay="0"/>
                                  </p:stCondLst>
                                  <p:endCondLst>
                                    <p:cond evt="begin" delay="0">
                                      <p:tn val="29"/>
                                    </p:cond>
                                  </p:endCondLst>
                                  <p:childTnLst>
                                    <p:set>
                                      <p:cBhvr>
                                        <p:cTn id="30" dur="1" fill="hold">
                                          <p:stCondLst>
                                            <p:cond delay="0"/>
                                          </p:stCondLst>
                                        </p:cTn>
                                        <p:tgtEl>
                                          <p:spTgt spid="21">
                                            <p:txEl>
                                              <p:pRg st="0" end="0"/>
                                            </p:txEl>
                                          </p:spTgt>
                                        </p:tgtEl>
                                        <p:attrNameLst>
                                          <p:attrName>style.visibility</p:attrName>
                                        </p:attrNameLst>
                                      </p:cBhvr>
                                      <p:to>
                                        <p:strVal val="visible"/>
                                      </p:to>
                                    </p:set>
                                    <p:animEffect transition="in" filter="wipe(down)">
                                      <p:cBhvr>
                                        <p:cTn id="31" dur="500"/>
                                        <p:tgtEl>
                                          <p:spTgt spid="21">
                                            <p:txEl>
                                              <p:pRg st="0" end="0"/>
                                            </p:txEl>
                                          </p:spTgt>
                                        </p:tgtEl>
                                      </p:cBhvr>
                                    </p:animEffect>
                                  </p:childTnLst>
                                </p:cTn>
                              </p:par>
                            </p:childTnLst>
                          </p:cTn>
                        </p:par>
                        <p:par>
                          <p:cTn id="32" fill="hold">
                            <p:stCondLst>
                              <p:cond delay="3000"/>
                            </p:stCondLst>
                            <p:childTnLst>
                              <p:par>
                                <p:cTn id="33" presetID="53"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par>
                          <p:cTn id="38" fill="hold">
                            <p:stCondLst>
                              <p:cond delay="3500"/>
                            </p:stCondLst>
                            <p:childTnLst>
                              <p:par>
                                <p:cTn id="39" presetID="22" presetClass="entr" presetSubtype="4" fill="hold" grpId="0" nodeType="afterEffect" nodePh="1">
                                  <p:stCondLst>
                                    <p:cond delay="0"/>
                                  </p:stCondLst>
                                  <p:endCondLst>
                                    <p:cond evt="begin" delay="0">
                                      <p:tn val="39"/>
                                    </p:cond>
                                  </p:endCondLst>
                                  <p:childTnLst>
                                    <p:set>
                                      <p:cBhvr>
                                        <p:cTn id="40" dur="1" fill="hold">
                                          <p:stCondLst>
                                            <p:cond delay="0"/>
                                          </p:stCondLst>
                                        </p:cTn>
                                        <p:tgtEl>
                                          <p:spTgt spid="24">
                                            <p:txEl>
                                              <p:pRg st="0" end="0"/>
                                            </p:txEl>
                                          </p:spTgt>
                                        </p:tgtEl>
                                        <p:attrNameLst>
                                          <p:attrName>style.visibility</p:attrName>
                                        </p:attrNameLst>
                                      </p:cBhvr>
                                      <p:to>
                                        <p:strVal val="visible"/>
                                      </p:to>
                                    </p:set>
                                    <p:animEffect transition="in" filter="wipe(down)">
                                      <p:cBhvr>
                                        <p:cTn id="41" dur="500"/>
                                        <p:tgtEl>
                                          <p:spTgt spid="24">
                                            <p:txEl>
                                              <p:pRg st="0" end="0"/>
                                            </p:txEl>
                                          </p:spTgt>
                                        </p:tgtEl>
                                      </p:cBhvr>
                                    </p:animEffect>
                                  </p:childTnLst>
                                </p:cTn>
                              </p:par>
                            </p:childTnLst>
                          </p:cTn>
                        </p:par>
                        <p:par>
                          <p:cTn id="42" fill="hold">
                            <p:stCondLst>
                              <p:cond delay="4000"/>
                            </p:stCondLst>
                            <p:childTnLst>
                              <p:par>
                                <p:cTn id="43" presetID="53"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par>
                          <p:cTn id="48" fill="hold">
                            <p:stCondLst>
                              <p:cond delay="4500"/>
                            </p:stCondLst>
                            <p:childTnLst>
                              <p:par>
                                <p:cTn id="49" presetID="22" presetClass="entr" presetSubtype="4" fill="hold" grpId="0" nodeType="afterEffect" nodePh="1">
                                  <p:stCondLst>
                                    <p:cond delay="0"/>
                                  </p:stCondLst>
                                  <p:endCondLst>
                                    <p:cond evt="begin" delay="0">
                                      <p:tn val="49"/>
                                    </p:cond>
                                  </p:endCondLst>
                                  <p:childTnLst>
                                    <p:set>
                                      <p:cBhvr>
                                        <p:cTn id="50" dur="1" fill="hold">
                                          <p:stCondLst>
                                            <p:cond delay="0"/>
                                          </p:stCondLst>
                                        </p:cTn>
                                        <p:tgtEl>
                                          <p:spTgt spid="27">
                                            <p:txEl>
                                              <p:pRg st="0" end="0"/>
                                            </p:txEl>
                                          </p:spTgt>
                                        </p:tgtEl>
                                        <p:attrNameLst>
                                          <p:attrName>style.visibility</p:attrName>
                                        </p:attrNameLst>
                                      </p:cBhvr>
                                      <p:to>
                                        <p:strVal val="visible"/>
                                      </p:to>
                                    </p:set>
                                    <p:animEffect transition="in" filter="wipe(down)">
                                      <p:cBhvr>
                                        <p:cTn id="51" dur="500"/>
                                        <p:tgtEl>
                                          <p:spTgt spid="27">
                                            <p:txEl>
                                              <p:pRg st="0" end="0"/>
                                            </p:txEl>
                                          </p:spTgt>
                                        </p:tgtEl>
                                      </p:cBhvr>
                                    </p:animEffect>
                                  </p:childTnLst>
                                </p:cTn>
                              </p:par>
                            </p:childTnLst>
                          </p:cTn>
                        </p:par>
                        <p:par>
                          <p:cTn id="52" fill="hold">
                            <p:stCondLst>
                              <p:cond delay="5000"/>
                            </p:stCondLst>
                            <p:childTnLst>
                              <p:par>
                                <p:cTn id="53" presetID="53" presetClass="entr" presetSubtype="0" fill="hold" grpId="0" nodeType="afterEffect">
                                  <p:stCondLst>
                                    <p:cond delay="0"/>
                                  </p:stCondLst>
                                  <p:childTnLst>
                                    <p:set>
                                      <p:cBhvr>
                                        <p:cTn id="54" dur="1" fill="hold">
                                          <p:stCondLst>
                                            <p:cond delay="0"/>
                                          </p:stCondLst>
                                        </p:cTn>
                                        <p:tgtEl>
                                          <p:spTgt spid="47"/>
                                        </p:tgtEl>
                                        <p:attrNameLst>
                                          <p:attrName>style.visibility</p:attrName>
                                        </p:attrNameLst>
                                      </p:cBhvr>
                                      <p:to>
                                        <p:strVal val="visible"/>
                                      </p:to>
                                    </p:set>
                                    <p:anim calcmode="lin" valueType="num">
                                      <p:cBhvr>
                                        <p:cTn id="55" dur="500" fill="hold"/>
                                        <p:tgtEl>
                                          <p:spTgt spid="47"/>
                                        </p:tgtEl>
                                        <p:attrNameLst>
                                          <p:attrName>ppt_w</p:attrName>
                                        </p:attrNameLst>
                                      </p:cBhvr>
                                      <p:tavLst>
                                        <p:tav tm="0">
                                          <p:val>
                                            <p:fltVal val="0"/>
                                          </p:val>
                                        </p:tav>
                                        <p:tav tm="100000">
                                          <p:val>
                                            <p:strVal val="#ppt_w"/>
                                          </p:val>
                                        </p:tav>
                                      </p:tavLst>
                                    </p:anim>
                                    <p:anim calcmode="lin" valueType="num">
                                      <p:cBhvr>
                                        <p:cTn id="56" dur="500" fill="hold"/>
                                        <p:tgtEl>
                                          <p:spTgt spid="47"/>
                                        </p:tgtEl>
                                        <p:attrNameLst>
                                          <p:attrName>ppt_h</p:attrName>
                                        </p:attrNameLst>
                                      </p:cBhvr>
                                      <p:tavLst>
                                        <p:tav tm="0">
                                          <p:val>
                                            <p:fltVal val="0"/>
                                          </p:val>
                                        </p:tav>
                                        <p:tav tm="100000">
                                          <p:val>
                                            <p:strVal val="#ppt_h"/>
                                          </p:val>
                                        </p:tav>
                                      </p:tavLst>
                                    </p:anim>
                                    <p:animEffect transition="in" filter="fade">
                                      <p:cBhvr>
                                        <p:cTn id="57" dur="500"/>
                                        <p:tgtEl>
                                          <p:spTgt spid="47"/>
                                        </p:tgtEl>
                                      </p:cBhvr>
                                    </p:animEffect>
                                  </p:childTnLst>
                                </p:cTn>
                              </p:par>
                            </p:childTnLst>
                          </p:cTn>
                        </p:par>
                        <p:par>
                          <p:cTn id="58" fill="hold">
                            <p:stCondLst>
                              <p:cond delay="5500"/>
                            </p:stCondLst>
                            <p:childTnLst>
                              <p:par>
                                <p:cTn id="59" presetID="22" presetClass="entr" presetSubtype="4" fill="hold" grpId="0" nodeType="afterEffect" nodePh="1">
                                  <p:stCondLst>
                                    <p:cond delay="0"/>
                                  </p:stCondLst>
                                  <p:endCondLst>
                                    <p:cond evt="begin" delay="0">
                                      <p:tn val="59"/>
                                    </p:cond>
                                  </p:endCondLst>
                                  <p:childTnLst>
                                    <p:set>
                                      <p:cBhvr>
                                        <p:cTn id="60" dur="1" fill="hold">
                                          <p:stCondLst>
                                            <p:cond delay="0"/>
                                          </p:stCondLst>
                                        </p:cTn>
                                        <p:tgtEl>
                                          <p:spTgt spid="46">
                                            <p:txEl>
                                              <p:pRg st="0" end="0"/>
                                            </p:txEl>
                                          </p:spTgt>
                                        </p:tgtEl>
                                        <p:attrNameLst>
                                          <p:attrName>style.visibility</p:attrName>
                                        </p:attrNameLst>
                                      </p:cBhvr>
                                      <p:to>
                                        <p:strVal val="visible"/>
                                      </p:to>
                                    </p:set>
                                    <p:animEffect transition="in" filter="wipe(down)">
                                      <p:cBhvr>
                                        <p:cTn id="61"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18"/>
                        </p:tgtEl>
                        <p:attrNameLst>
                          <p:attrName>style.visibility</p:attrName>
                        </p:attrNameLst>
                      </p:cBhvr>
                      <p:to>
                        <p:strVal val="visible"/>
                      </p:to>
                    </p:set>
                    <p:animEffect transition="in" filter="wipe(down)">
                      <p:cBhvr>
                        <p:cTn dur="500"/>
                        <p:tgtEl>
                          <p:spTgt spid="18"/>
                        </p:tgtEl>
                      </p:cBhvr>
                    </p:animEffect>
                  </p:childTnLst>
                </p:cTn>
              </p:par>
            </p:tnLst>
          </p:tmpl>
        </p:tmplLst>
      </p:bldP>
      <p:bldP spid="19" grpId="0" animBg="1"/>
      <p:bldP spid="21"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1"/>
                        </p:tgtEl>
                        <p:attrNameLst>
                          <p:attrName>style.visibility</p:attrName>
                        </p:attrNameLst>
                      </p:cBhvr>
                      <p:to>
                        <p:strVal val="visible"/>
                      </p:to>
                    </p:set>
                    <p:animEffect transition="in" filter="wipe(down)">
                      <p:cBhvr>
                        <p:cTn dur="500"/>
                        <p:tgtEl>
                          <p:spTgt spid="21"/>
                        </p:tgtEl>
                      </p:cBhvr>
                    </p:animEffect>
                  </p:childTnLst>
                </p:cTn>
              </p:par>
            </p:tnLst>
          </p:tmpl>
        </p:tmplLst>
      </p:bldP>
      <p:bldP spid="22" grpId="0" animBg="1"/>
      <p:bldP spid="2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P spid="25" grpId="0" animBg="1"/>
      <p:bldP spid="2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8" grpId="0" animBg="1"/>
      <p:bldP spid="4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46"/>
                        </p:tgtEl>
                        <p:attrNameLst>
                          <p:attrName>style.visibility</p:attrName>
                        </p:attrNameLst>
                      </p:cBhvr>
                      <p:to>
                        <p:strVal val="visible"/>
                      </p:to>
                    </p:set>
                    <p:animEffect transition="in" filter="wipe(down)">
                      <p:cBhvr>
                        <p:cTn dur="500"/>
                        <p:tgtEl>
                          <p:spTgt spid="46"/>
                        </p:tgtEl>
                      </p:cBhvr>
                    </p:animEffect>
                  </p:childTnLst>
                </p:cTn>
              </p:par>
            </p:tnLst>
          </p:tmpl>
        </p:tmplLst>
      </p:bldP>
      <p:bldP spid="47" grpId="0" animBg="1"/>
      <p:bldP spid="20" grpId="0"/>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Team04">
    <p:spTree>
      <p:nvGrpSpPr>
        <p:cNvPr id="1" name=""/>
        <p:cNvGrpSpPr/>
        <p:nvPr/>
      </p:nvGrpSpPr>
      <p:grpSpPr>
        <a:xfrm>
          <a:off x="0" y="0"/>
          <a:ext cx="0" cy="0"/>
          <a:chOff x="0" y="0"/>
          <a:chExt cx="0" cy="0"/>
        </a:xfrm>
      </p:grpSpPr>
      <p:sp>
        <p:nvSpPr>
          <p:cNvPr id="16" name="Picture Placeholder 7"/>
          <p:cNvSpPr>
            <a:spLocks noGrp="1"/>
          </p:cNvSpPr>
          <p:nvPr>
            <p:ph type="pic" sz="quarter" idx="15" hasCustomPrompt="1"/>
          </p:nvPr>
        </p:nvSpPr>
        <p:spPr>
          <a:xfrm>
            <a:off x="736663" y="1409834"/>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17" name="Rectangle 16"/>
          <p:cNvSpPr/>
          <p:nvPr userDrawn="1"/>
        </p:nvSpPr>
        <p:spPr>
          <a:xfrm>
            <a:off x="736664" y="3227943"/>
            <a:ext cx="2481605" cy="5612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8" name="Text Placeholder 3"/>
          <p:cNvSpPr>
            <a:spLocks noGrp="1"/>
          </p:cNvSpPr>
          <p:nvPr>
            <p:ph type="body" sz="half" idx="16"/>
          </p:nvPr>
        </p:nvSpPr>
        <p:spPr>
          <a:xfrm>
            <a:off x="736664" y="3241367"/>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49" name="Picture Placeholder 7"/>
          <p:cNvSpPr>
            <a:spLocks noGrp="1"/>
          </p:cNvSpPr>
          <p:nvPr>
            <p:ph type="pic" sz="quarter" idx="17" hasCustomPrompt="1"/>
          </p:nvPr>
        </p:nvSpPr>
        <p:spPr>
          <a:xfrm>
            <a:off x="3501466" y="1409834"/>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50" name="Rectangle 49"/>
          <p:cNvSpPr/>
          <p:nvPr userDrawn="1"/>
        </p:nvSpPr>
        <p:spPr>
          <a:xfrm>
            <a:off x="3501467" y="3227943"/>
            <a:ext cx="2481605" cy="5612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1" name="Text Placeholder 3"/>
          <p:cNvSpPr>
            <a:spLocks noGrp="1"/>
          </p:cNvSpPr>
          <p:nvPr>
            <p:ph type="body" sz="half" idx="18"/>
          </p:nvPr>
        </p:nvSpPr>
        <p:spPr>
          <a:xfrm>
            <a:off x="3501467" y="3241367"/>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52" name="Picture Placeholder 7"/>
          <p:cNvSpPr>
            <a:spLocks noGrp="1"/>
          </p:cNvSpPr>
          <p:nvPr>
            <p:ph type="pic" sz="quarter" idx="19" hasCustomPrompt="1"/>
          </p:nvPr>
        </p:nvSpPr>
        <p:spPr>
          <a:xfrm>
            <a:off x="6244666" y="1409834"/>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53" name="Rectangle 52"/>
          <p:cNvSpPr/>
          <p:nvPr userDrawn="1"/>
        </p:nvSpPr>
        <p:spPr>
          <a:xfrm>
            <a:off x="6244667" y="3227943"/>
            <a:ext cx="2481605" cy="5612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4" name="Text Placeholder 3"/>
          <p:cNvSpPr>
            <a:spLocks noGrp="1"/>
          </p:cNvSpPr>
          <p:nvPr>
            <p:ph type="body" sz="half" idx="20"/>
          </p:nvPr>
        </p:nvSpPr>
        <p:spPr>
          <a:xfrm>
            <a:off x="6244667" y="3241367"/>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55" name="Picture Placeholder 7"/>
          <p:cNvSpPr>
            <a:spLocks noGrp="1"/>
          </p:cNvSpPr>
          <p:nvPr>
            <p:ph type="pic" sz="quarter" idx="21" hasCustomPrompt="1"/>
          </p:nvPr>
        </p:nvSpPr>
        <p:spPr>
          <a:xfrm>
            <a:off x="8987866" y="1409834"/>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56" name="Rectangle 55"/>
          <p:cNvSpPr/>
          <p:nvPr userDrawn="1"/>
        </p:nvSpPr>
        <p:spPr>
          <a:xfrm>
            <a:off x="8987867" y="3227943"/>
            <a:ext cx="2481605" cy="5612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7" name="Text Placeholder 3"/>
          <p:cNvSpPr>
            <a:spLocks noGrp="1"/>
          </p:cNvSpPr>
          <p:nvPr>
            <p:ph type="body" sz="half" idx="22"/>
          </p:nvPr>
        </p:nvSpPr>
        <p:spPr>
          <a:xfrm>
            <a:off x="8987867" y="3241367"/>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58" name="Picture Placeholder 7"/>
          <p:cNvSpPr>
            <a:spLocks noGrp="1"/>
          </p:cNvSpPr>
          <p:nvPr>
            <p:ph type="pic" sz="quarter" idx="23" hasCustomPrompt="1"/>
          </p:nvPr>
        </p:nvSpPr>
        <p:spPr>
          <a:xfrm>
            <a:off x="736663" y="3971308"/>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59" name="Rectangle 58"/>
          <p:cNvSpPr/>
          <p:nvPr userDrawn="1"/>
        </p:nvSpPr>
        <p:spPr>
          <a:xfrm>
            <a:off x="736664" y="5789416"/>
            <a:ext cx="2481605" cy="5612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0" name="Text Placeholder 3"/>
          <p:cNvSpPr>
            <a:spLocks noGrp="1"/>
          </p:cNvSpPr>
          <p:nvPr>
            <p:ph type="body" sz="half" idx="24"/>
          </p:nvPr>
        </p:nvSpPr>
        <p:spPr>
          <a:xfrm>
            <a:off x="736664" y="5802840"/>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61" name="Picture Placeholder 7"/>
          <p:cNvSpPr>
            <a:spLocks noGrp="1"/>
          </p:cNvSpPr>
          <p:nvPr>
            <p:ph type="pic" sz="quarter" idx="25" hasCustomPrompt="1"/>
          </p:nvPr>
        </p:nvSpPr>
        <p:spPr>
          <a:xfrm>
            <a:off x="3501466" y="3971308"/>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62" name="Rectangle 61"/>
          <p:cNvSpPr/>
          <p:nvPr userDrawn="1"/>
        </p:nvSpPr>
        <p:spPr>
          <a:xfrm>
            <a:off x="3501467" y="5789416"/>
            <a:ext cx="2481605" cy="56122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3" name="Text Placeholder 3"/>
          <p:cNvSpPr>
            <a:spLocks noGrp="1"/>
          </p:cNvSpPr>
          <p:nvPr>
            <p:ph type="body" sz="half" idx="26"/>
          </p:nvPr>
        </p:nvSpPr>
        <p:spPr>
          <a:xfrm>
            <a:off x="3501467" y="5802840"/>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64" name="Picture Placeholder 7"/>
          <p:cNvSpPr>
            <a:spLocks noGrp="1"/>
          </p:cNvSpPr>
          <p:nvPr>
            <p:ph type="pic" sz="quarter" idx="27" hasCustomPrompt="1"/>
          </p:nvPr>
        </p:nvSpPr>
        <p:spPr>
          <a:xfrm>
            <a:off x="6244666" y="3971308"/>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65" name="Rectangle 64"/>
          <p:cNvSpPr/>
          <p:nvPr userDrawn="1"/>
        </p:nvSpPr>
        <p:spPr>
          <a:xfrm>
            <a:off x="6244667" y="5789416"/>
            <a:ext cx="2481605" cy="5612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6" name="Text Placeholder 3"/>
          <p:cNvSpPr>
            <a:spLocks noGrp="1"/>
          </p:cNvSpPr>
          <p:nvPr>
            <p:ph type="body" sz="half" idx="28"/>
          </p:nvPr>
        </p:nvSpPr>
        <p:spPr>
          <a:xfrm>
            <a:off x="6244667" y="5802840"/>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67" name="Picture Placeholder 7"/>
          <p:cNvSpPr>
            <a:spLocks noGrp="1"/>
          </p:cNvSpPr>
          <p:nvPr>
            <p:ph type="pic" sz="quarter" idx="29" hasCustomPrompt="1"/>
          </p:nvPr>
        </p:nvSpPr>
        <p:spPr>
          <a:xfrm>
            <a:off x="8987866" y="3971308"/>
            <a:ext cx="2481605" cy="1805409"/>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68" name="Rectangle 67"/>
          <p:cNvSpPr/>
          <p:nvPr userDrawn="1"/>
        </p:nvSpPr>
        <p:spPr>
          <a:xfrm>
            <a:off x="8987867" y="5789416"/>
            <a:ext cx="2481605" cy="5612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69" name="Text Placeholder 3"/>
          <p:cNvSpPr>
            <a:spLocks noGrp="1"/>
          </p:cNvSpPr>
          <p:nvPr>
            <p:ph type="body" sz="half" idx="30"/>
          </p:nvPr>
        </p:nvSpPr>
        <p:spPr>
          <a:xfrm>
            <a:off x="8987867" y="5802840"/>
            <a:ext cx="2481605" cy="508973"/>
          </a:xfrm>
          <a:prstGeom prst="rect">
            <a:avLst/>
          </a:prstGeom>
        </p:spPr>
        <p:txBody>
          <a:bodyPr wrap="square" lIns="0" tIns="0" rIns="0" bIns="0" anchor="t">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52305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xEl>
                                              <p:pRg st="0" end="0"/>
                                            </p:txEl>
                                          </p:spTgt>
                                        </p:tgtEl>
                                        <p:attrNameLst>
                                          <p:attrName>style.visibility</p:attrName>
                                        </p:attrNameLst>
                                      </p:cBhvr>
                                      <p:to>
                                        <p:strVal val="visible"/>
                                      </p:to>
                                    </p:set>
                                    <p:animEffect transition="in" filter="fade">
                                      <p:cBhvr>
                                        <p:cTn id="11" dur="500"/>
                                        <p:tgtEl>
                                          <p:spTgt spid="33">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par>
                          <p:cTn id="20" fill="hold">
                            <p:stCondLst>
                              <p:cond delay="2000"/>
                            </p:stCondLst>
                            <p:childTnLst>
                              <p:par>
                                <p:cTn id="21" presetID="22" presetClass="entr" presetSubtype="4" fill="hold" grpId="0" nodeType="afterEffect" nodePh="1">
                                  <p:stCondLst>
                                    <p:cond delay="0"/>
                                  </p:stCondLst>
                                  <p:endCondLst>
                                    <p:cond evt="begin" delay="0">
                                      <p:tn val="21"/>
                                    </p:cond>
                                  </p:endCondLst>
                                  <p:childTnLst>
                                    <p:set>
                                      <p:cBhvr>
                                        <p:cTn id="22" dur="1" fill="hold">
                                          <p:stCondLst>
                                            <p:cond delay="0"/>
                                          </p:stCondLst>
                                        </p:cTn>
                                        <p:tgtEl>
                                          <p:spTgt spid="48">
                                            <p:txEl>
                                              <p:pRg st="0" end="0"/>
                                            </p:txEl>
                                          </p:spTgt>
                                        </p:tgtEl>
                                        <p:attrNameLst>
                                          <p:attrName>style.visibility</p:attrName>
                                        </p:attrNameLst>
                                      </p:cBhvr>
                                      <p:to>
                                        <p:strVal val="visible"/>
                                      </p:to>
                                    </p:set>
                                    <p:animEffect transition="in" filter="wipe(down)">
                                      <p:cBhvr>
                                        <p:cTn id="23" dur="500"/>
                                        <p:tgtEl>
                                          <p:spTgt spid="48">
                                            <p:txEl>
                                              <p:pRg st="0" end="0"/>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down)">
                                      <p:cBhvr>
                                        <p:cTn id="27" dur="500"/>
                                        <p:tgtEl>
                                          <p:spTgt spid="49"/>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down)">
                                      <p:cBhvr>
                                        <p:cTn id="31" dur="500"/>
                                        <p:tgtEl>
                                          <p:spTgt spid="50"/>
                                        </p:tgtEl>
                                      </p:cBhvr>
                                    </p:animEffect>
                                  </p:childTnLst>
                                </p:cTn>
                              </p:par>
                            </p:childTnLst>
                          </p:cTn>
                        </p:par>
                        <p:par>
                          <p:cTn id="32" fill="hold">
                            <p:stCondLst>
                              <p:cond delay="3500"/>
                            </p:stCondLst>
                            <p:childTnLst>
                              <p:par>
                                <p:cTn id="33" presetID="22" presetClass="entr" presetSubtype="4" fill="hold" grpId="0" nodeType="afterEffect" nodePh="1">
                                  <p:stCondLst>
                                    <p:cond delay="0"/>
                                  </p:stCondLst>
                                  <p:endCondLst>
                                    <p:cond evt="begin" delay="0">
                                      <p:tn val="33"/>
                                    </p:cond>
                                  </p:endCondLst>
                                  <p:childTnLst>
                                    <p:set>
                                      <p:cBhvr>
                                        <p:cTn id="34" dur="1" fill="hold">
                                          <p:stCondLst>
                                            <p:cond delay="0"/>
                                          </p:stCondLst>
                                        </p:cTn>
                                        <p:tgtEl>
                                          <p:spTgt spid="51">
                                            <p:txEl>
                                              <p:pRg st="0" end="0"/>
                                            </p:txEl>
                                          </p:spTgt>
                                        </p:tgtEl>
                                        <p:attrNameLst>
                                          <p:attrName>style.visibility</p:attrName>
                                        </p:attrNameLst>
                                      </p:cBhvr>
                                      <p:to>
                                        <p:strVal val="visible"/>
                                      </p:to>
                                    </p:set>
                                    <p:animEffect transition="in" filter="wipe(down)">
                                      <p:cBhvr>
                                        <p:cTn id="35" dur="500"/>
                                        <p:tgtEl>
                                          <p:spTgt spid="51">
                                            <p:txEl>
                                              <p:pRg st="0" end="0"/>
                                            </p:tx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wipe(down)">
                                      <p:cBhvr>
                                        <p:cTn id="39" dur="500"/>
                                        <p:tgtEl>
                                          <p:spTgt spid="52"/>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down)">
                                      <p:cBhvr>
                                        <p:cTn id="43" dur="500"/>
                                        <p:tgtEl>
                                          <p:spTgt spid="53"/>
                                        </p:tgtEl>
                                      </p:cBhvr>
                                    </p:animEffect>
                                  </p:childTnLst>
                                </p:cTn>
                              </p:par>
                            </p:childTnLst>
                          </p:cTn>
                        </p:par>
                        <p:par>
                          <p:cTn id="44" fill="hold">
                            <p:stCondLst>
                              <p:cond delay="5000"/>
                            </p:stCondLst>
                            <p:childTnLst>
                              <p:par>
                                <p:cTn id="45" presetID="22" presetClass="entr" presetSubtype="4" fill="hold" grpId="0" nodeType="afterEffect" nodePh="1">
                                  <p:stCondLst>
                                    <p:cond delay="0"/>
                                  </p:stCondLst>
                                  <p:endCondLst>
                                    <p:cond evt="begin" delay="0">
                                      <p:tn val="45"/>
                                    </p:cond>
                                  </p:endCondLst>
                                  <p:childTnLst>
                                    <p:set>
                                      <p:cBhvr>
                                        <p:cTn id="46" dur="1" fill="hold">
                                          <p:stCondLst>
                                            <p:cond delay="0"/>
                                          </p:stCondLst>
                                        </p:cTn>
                                        <p:tgtEl>
                                          <p:spTgt spid="54">
                                            <p:txEl>
                                              <p:pRg st="0" end="0"/>
                                            </p:txEl>
                                          </p:spTgt>
                                        </p:tgtEl>
                                        <p:attrNameLst>
                                          <p:attrName>style.visibility</p:attrName>
                                        </p:attrNameLst>
                                      </p:cBhvr>
                                      <p:to>
                                        <p:strVal val="visible"/>
                                      </p:to>
                                    </p:set>
                                    <p:animEffect transition="in" filter="wipe(down)">
                                      <p:cBhvr>
                                        <p:cTn id="47" dur="500"/>
                                        <p:tgtEl>
                                          <p:spTgt spid="54">
                                            <p:txEl>
                                              <p:pRg st="0" end="0"/>
                                            </p:txEl>
                                          </p:spTgt>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wipe(down)">
                                      <p:cBhvr>
                                        <p:cTn id="51" dur="500"/>
                                        <p:tgtEl>
                                          <p:spTgt spid="55"/>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wipe(down)">
                                      <p:cBhvr>
                                        <p:cTn id="55" dur="500"/>
                                        <p:tgtEl>
                                          <p:spTgt spid="56"/>
                                        </p:tgtEl>
                                      </p:cBhvr>
                                    </p:animEffect>
                                  </p:childTnLst>
                                </p:cTn>
                              </p:par>
                            </p:childTnLst>
                          </p:cTn>
                        </p:par>
                        <p:par>
                          <p:cTn id="56" fill="hold">
                            <p:stCondLst>
                              <p:cond delay="6500"/>
                            </p:stCondLst>
                            <p:childTnLst>
                              <p:par>
                                <p:cTn id="57" presetID="22" presetClass="entr" presetSubtype="4" fill="hold" grpId="0" nodeType="afterEffect" nodePh="1">
                                  <p:stCondLst>
                                    <p:cond delay="0"/>
                                  </p:stCondLst>
                                  <p:endCondLst>
                                    <p:cond evt="begin" delay="0">
                                      <p:tn val="57"/>
                                    </p:cond>
                                  </p:endCondLst>
                                  <p:childTnLst>
                                    <p:set>
                                      <p:cBhvr>
                                        <p:cTn id="58" dur="1" fill="hold">
                                          <p:stCondLst>
                                            <p:cond delay="0"/>
                                          </p:stCondLst>
                                        </p:cTn>
                                        <p:tgtEl>
                                          <p:spTgt spid="57">
                                            <p:txEl>
                                              <p:pRg st="0" end="0"/>
                                            </p:txEl>
                                          </p:spTgt>
                                        </p:tgtEl>
                                        <p:attrNameLst>
                                          <p:attrName>style.visibility</p:attrName>
                                        </p:attrNameLst>
                                      </p:cBhvr>
                                      <p:to>
                                        <p:strVal val="visible"/>
                                      </p:to>
                                    </p:set>
                                    <p:animEffect transition="in" filter="wipe(down)">
                                      <p:cBhvr>
                                        <p:cTn id="59" dur="500"/>
                                        <p:tgtEl>
                                          <p:spTgt spid="57">
                                            <p:txEl>
                                              <p:pRg st="0" end="0"/>
                                            </p:txEl>
                                          </p:spTgt>
                                        </p:tgtEl>
                                      </p:cBhvr>
                                    </p:animEffect>
                                  </p:childTnLst>
                                </p:cTn>
                              </p:par>
                            </p:childTnLst>
                          </p:cTn>
                        </p:par>
                        <p:par>
                          <p:cTn id="60" fill="hold">
                            <p:stCondLst>
                              <p:cond delay="7000"/>
                            </p:stCondLst>
                            <p:childTnLst>
                              <p:par>
                                <p:cTn id="61" presetID="22" presetClass="entr" presetSubtype="4" fill="hold" grpId="0" nodeType="afterEffect">
                                  <p:stCondLst>
                                    <p:cond delay="0"/>
                                  </p:stCondLst>
                                  <p:childTnLst>
                                    <p:set>
                                      <p:cBhvr>
                                        <p:cTn id="62" dur="1" fill="hold">
                                          <p:stCondLst>
                                            <p:cond delay="0"/>
                                          </p:stCondLst>
                                        </p:cTn>
                                        <p:tgtEl>
                                          <p:spTgt spid="58"/>
                                        </p:tgtEl>
                                        <p:attrNameLst>
                                          <p:attrName>style.visibility</p:attrName>
                                        </p:attrNameLst>
                                      </p:cBhvr>
                                      <p:to>
                                        <p:strVal val="visible"/>
                                      </p:to>
                                    </p:set>
                                    <p:animEffect transition="in" filter="wipe(down)">
                                      <p:cBhvr>
                                        <p:cTn id="63" dur="500"/>
                                        <p:tgtEl>
                                          <p:spTgt spid="58"/>
                                        </p:tgtEl>
                                      </p:cBhvr>
                                    </p:animEffect>
                                  </p:childTnLst>
                                </p:cTn>
                              </p:par>
                            </p:childTnLst>
                          </p:cTn>
                        </p:par>
                        <p:par>
                          <p:cTn id="64" fill="hold">
                            <p:stCondLst>
                              <p:cond delay="7500"/>
                            </p:stCondLst>
                            <p:childTnLst>
                              <p:par>
                                <p:cTn id="65" presetID="22" presetClass="entr" presetSubtype="4" fill="hold" grpId="0" nodeType="after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wipe(down)">
                                      <p:cBhvr>
                                        <p:cTn id="67" dur="500"/>
                                        <p:tgtEl>
                                          <p:spTgt spid="59"/>
                                        </p:tgtEl>
                                      </p:cBhvr>
                                    </p:animEffect>
                                  </p:childTnLst>
                                </p:cTn>
                              </p:par>
                            </p:childTnLst>
                          </p:cTn>
                        </p:par>
                        <p:par>
                          <p:cTn id="68" fill="hold">
                            <p:stCondLst>
                              <p:cond delay="8000"/>
                            </p:stCondLst>
                            <p:childTnLst>
                              <p:par>
                                <p:cTn id="69" presetID="22" presetClass="entr" presetSubtype="4" fill="hold" grpId="0" nodeType="afterEffect" nodePh="1">
                                  <p:stCondLst>
                                    <p:cond delay="0"/>
                                  </p:stCondLst>
                                  <p:endCondLst>
                                    <p:cond evt="begin" delay="0">
                                      <p:tn val="69"/>
                                    </p:cond>
                                  </p:endCondLst>
                                  <p:childTnLst>
                                    <p:set>
                                      <p:cBhvr>
                                        <p:cTn id="70" dur="1" fill="hold">
                                          <p:stCondLst>
                                            <p:cond delay="0"/>
                                          </p:stCondLst>
                                        </p:cTn>
                                        <p:tgtEl>
                                          <p:spTgt spid="60">
                                            <p:txEl>
                                              <p:pRg st="0" end="0"/>
                                            </p:txEl>
                                          </p:spTgt>
                                        </p:tgtEl>
                                        <p:attrNameLst>
                                          <p:attrName>style.visibility</p:attrName>
                                        </p:attrNameLst>
                                      </p:cBhvr>
                                      <p:to>
                                        <p:strVal val="visible"/>
                                      </p:to>
                                    </p:set>
                                    <p:animEffect transition="in" filter="wipe(down)">
                                      <p:cBhvr>
                                        <p:cTn id="71" dur="500"/>
                                        <p:tgtEl>
                                          <p:spTgt spid="60">
                                            <p:txEl>
                                              <p:pRg st="0" end="0"/>
                                            </p:txEl>
                                          </p:spTgt>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wipe(down)">
                                      <p:cBhvr>
                                        <p:cTn id="75" dur="500"/>
                                        <p:tgtEl>
                                          <p:spTgt spid="61"/>
                                        </p:tgtEl>
                                      </p:cBhvr>
                                    </p:animEffect>
                                  </p:childTnLst>
                                </p:cTn>
                              </p:par>
                            </p:childTnLst>
                          </p:cTn>
                        </p:par>
                        <p:par>
                          <p:cTn id="76" fill="hold">
                            <p:stCondLst>
                              <p:cond delay="9000"/>
                            </p:stCondLst>
                            <p:childTnLst>
                              <p:par>
                                <p:cTn id="77" presetID="22" presetClass="entr" presetSubtype="4" fill="hold" grpId="0" nodeType="after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wipe(down)">
                                      <p:cBhvr>
                                        <p:cTn id="79" dur="500"/>
                                        <p:tgtEl>
                                          <p:spTgt spid="62"/>
                                        </p:tgtEl>
                                      </p:cBhvr>
                                    </p:animEffect>
                                  </p:childTnLst>
                                </p:cTn>
                              </p:par>
                            </p:childTnLst>
                          </p:cTn>
                        </p:par>
                        <p:par>
                          <p:cTn id="80" fill="hold">
                            <p:stCondLst>
                              <p:cond delay="9500"/>
                            </p:stCondLst>
                            <p:childTnLst>
                              <p:par>
                                <p:cTn id="81" presetID="22" presetClass="entr" presetSubtype="4" fill="hold" nodeType="afterEffect" nodePh="1">
                                  <p:stCondLst>
                                    <p:cond delay="0"/>
                                  </p:stCondLst>
                                  <p:endCondLst>
                                    <p:cond evt="begin" delay="0">
                                      <p:tn val="81"/>
                                    </p:cond>
                                  </p:endCondLst>
                                  <p:childTnLst>
                                    <p:set>
                                      <p:cBhvr>
                                        <p:cTn id="82" dur="1" fill="hold">
                                          <p:stCondLst>
                                            <p:cond delay="0"/>
                                          </p:stCondLst>
                                        </p:cTn>
                                        <p:tgtEl>
                                          <p:spTgt spid="63">
                                            <p:txEl>
                                              <p:pRg st="0" end="0"/>
                                            </p:txEl>
                                          </p:spTgt>
                                        </p:tgtEl>
                                        <p:attrNameLst>
                                          <p:attrName>style.visibility</p:attrName>
                                        </p:attrNameLst>
                                      </p:cBhvr>
                                      <p:to>
                                        <p:strVal val="visible"/>
                                      </p:to>
                                    </p:set>
                                    <p:animEffect transition="in" filter="wipe(down)">
                                      <p:cBhvr>
                                        <p:cTn id="83" dur="500"/>
                                        <p:tgtEl>
                                          <p:spTgt spid="63">
                                            <p:txEl>
                                              <p:pRg st="0" end="0"/>
                                            </p:txEl>
                                          </p:spTgt>
                                        </p:tgtEl>
                                      </p:cBhvr>
                                    </p:animEffect>
                                  </p:childTnLst>
                                </p:cTn>
                              </p:par>
                            </p:childTnLst>
                          </p:cTn>
                        </p:par>
                        <p:par>
                          <p:cTn id="84" fill="hold">
                            <p:stCondLst>
                              <p:cond delay="10000"/>
                            </p:stCondLst>
                            <p:childTnLst>
                              <p:par>
                                <p:cTn id="85" presetID="22" presetClass="entr" presetSubtype="4" fill="hold" grpId="0" nodeType="afterEffect">
                                  <p:stCondLst>
                                    <p:cond delay="0"/>
                                  </p:stCondLst>
                                  <p:childTnLst>
                                    <p:set>
                                      <p:cBhvr>
                                        <p:cTn id="86" dur="1" fill="hold">
                                          <p:stCondLst>
                                            <p:cond delay="0"/>
                                          </p:stCondLst>
                                        </p:cTn>
                                        <p:tgtEl>
                                          <p:spTgt spid="64"/>
                                        </p:tgtEl>
                                        <p:attrNameLst>
                                          <p:attrName>style.visibility</p:attrName>
                                        </p:attrNameLst>
                                      </p:cBhvr>
                                      <p:to>
                                        <p:strVal val="visible"/>
                                      </p:to>
                                    </p:set>
                                    <p:animEffect transition="in" filter="wipe(down)">
                                      <p:cBhvr>
                                        <p:cTn id="87" dur="500"/>
                                        <p:tgtEl>
                                          <p:spTgt spid="64"/>
                                        </p:tgtEl>
                                      </p:cBhvr>
                                    </p:animEffect>
                                  </p:childTnLst>
                                </p:cTn>
                              </p:par>
                            </p:childTnLst>
                          </p:cTn>
                        </p:par>
                        <p:par>
                          <p:cTn id="88" fill="hold">
                            <p:stCondLst>
                              <p:cond delay="10500"/>
                            </p:stCondLst>
                            <p:childTnLst>
                              <p:par>
                                <p:cTn id="89" presetID="22" presetClass="entr" presetSubtype="4" fill="hold" grpId="0" nodeType="afterEffect">
                                  <p:stCondLst>
                                    <p:cond delay="0"/>
                                  </p:stCondLst>
                                  <p:childTnLst>
                                    <p:set>
                                      <p:cBhvr>
                                        <p:cTn id="90" dur="1" fill="hold">
                                          <p:stCondLst>
                                            <p:cond delay="0"/>
                                          </p:stCondLst>
                                        </p:cTn>
                                        <p:tgtEl>
                                          <p:spTgt spid="65"/>
                                        </p:tgtEl>
                                        <p:attrNameLst>
                                          <p:attrName>style.visibility</p:attrName>
                                        </p:attrNameLst>
                                      </p:cBhvr>
                                      <p:to>
                                        <p:strVal val="visible"/>
                                      </p:to>
                                    </p:set>
                                    <p:animEffect transition="in" filter="wipe(down)">
                                      <p:cBhvr>
                                        <p:cTn id="91" dur="500"/>
                                        <p:tgtEl>
                                          <p:spTgt spid="65"/>
                                        </p:tgtEl>
                                      </p:cBhvr>
                                    </p:animEffect>
                                  </p:childTnLst>
                                </p:cTn>
                              </p:par>
                            </p:childTnLst>
                          </p:cTn>
                        </p:par>
                        <p:par>
                          <p:cTn id="92" fill="hold">
                            <p:stCondLst>
                              <p:cond delay="11000"/>
                            </p:stCondLst>
                            <p:childTnLst>
                              <p:par>
                                <p:cTn id="93" presetID="22" presetClass="entr" presetSubtype="4" fill="hold" grpId="0" nodeType="afterEffect" nodePh="1">
                                  <p:stCondLst>
                                    <p:cond delay="0"/>
                                  </p:stCondLst>
                                  <p:endCondLst>
                                    <p:cond evt="begin" delay="0">
                                      <p:tn val="93"/>
                                    </p:cond>
                                  </p:endCondLst>
                                  <p:childTnLst>
                                    <p:set>
                                      <p:cBhvr>
                                        <p:cTn id="94" dur="1" fill="hold">
                                          <p:stCondLst>
                                            <p:cond delay="0"/>
                                          </p:stCondLst>
                                        </p:cTn>
                                        <p:tgtEl>
                                          <p:spTgt spid="66">
                                            <p:txEl>
                                              <p:pRg st="0" end="0"/>
                                            </p:txEl>
                                          </p:spTgt>
                                        </p:tgtEl>
                                        <p:attrNameLst>
                                          <p:attrName>style.visibility</p:attrName>
                                        </p:attrNameLst>
                                      </p:cBhvr>
                                      <p:to>
                                        <p:strVal val="visible"/>
                                      </p:to>
                                    </p:set>
                                    <p:animEffect transition="in" filter="wipe(down)">
                                      <p:cBhvr>
                                        <p:cTn id="95" dur="500"/>
                                        <p:tgtEl>
                                          <p:spTgt spid="66">
                                            <p:txEl>
                                              <p:pRg st="0" end="0"/>
                                            </p:txEl>
                                          </p:spTgt>
                                        </p:tgtEl>
                                      </p:cBhvr>
                                    </p:animEffect>
                                  </p:childTnLst>
                                </p:cTn>
                              </p:par>
                            </p:childTnLst>
                          </p:cTn>
                        </p:par>
                        <p:par>
                          <p:cTn id="96" fill="hold">
                            <p:stCondLst>
                              <p:cond delay="11500"/>
                            </p:stCondLst>
                            <p:childTnLst>
                              <p:par>
                                <p:cTn id="97" presetID="22" presetClass="entr" presetSubtype="4" fill="hold" grpId="0" nodeType="afterEffect">
                                  <p:stCondLst>
                                    <p:cond delay="0"/>
                                  </p:stCondLst>
                                  <p:childTnLst>
                                    <p:set>
                                      <p:cBhvr>
                                        <p:cTn id="98" dur="1" fill="hold">
                                          <p:stCondLst>
                                            <p:cond delay="0"/>
                                          </p:stCondLst>
                                        </p:cTn>
                                        <p:tgtEl>
                                          <p:spTgt spid="67"/>
                                        </p:tgtEl>
                                        <p:attrNameLst>
                                          <p:attrName>style.visibility</p:attrName>
                                        </p:attrNameLst>
                                      </p:cBhvr>
                                      <p:to>
                                        <p:strVal val="visible"/>
                                      </p:to>
                                    </p:set>
                                    <p:animEffect transition="in" filter="wipe(down)">
                                      <p:cBhvr>
                                        <p:cTn id="99" dur="500"/>
                                        <p:tgtEl>
                                          <p:spTgt spid="67"/>
                                        </p:tgtEl>
                                      </p:cBhvr>
                                    </p:animEffect>
                                  </p:childTnLst>
                                </p:cTn>
                              </p:par>
                            </p:childTnLst>
                          </p:cTn>
                        </p:par>
                        <p:par>
                          <p:cTn id="100" fill="hold">
                            <p:stCondLst>
                              <p:cond delay="12000"/>
                            </p:stCondLst>
                            <p:childTnLst>
                              <p:par>
                                <p:cTn id="101" presetID="22" presetClass="entr" presetSubtype="4" fill="hold" grpId="0" nodeType="afterEffect">
                                  <p:stCondLst>
                                    <p:cond delay="0"/>
                                  </p:stCondLst>
                                  <p:childTnLst>
                                    <p:set>
                                      <p:cBhvr>
                                        <p:cTn id="102" dur="1" fill="hold">
                                          <p:stCondLst>
                                            <p:cond delay="0"/>
                                          </p:stCondLst>
                                        </p:cTn>
                                        <p:tgtEl>
                                          <p:spTgt spid="68"/>
                                        </p:tgtEl>
                                        <p:attrNameLst>
                                          <p:attrName>style.visibility</p:attrName>
                                        </p:attrNameLst>
                                      </p:cBhvr>
                                      <p:to>
                                        <p:strVal val="visible"/>
                                      </p:to>
                                    </p:set>
                                    <p:animEffect transition="in" filter="wipe(down)">
                                      <p:cBhvr>
                                        <p:cTn id="103" dur="500"/>
                                        <p:tgtEl>
                                          <p:spTgt spid="68"/>
                                        </p:tgtEl>
                                      </p:cBhvr>
                                    </p:animEffect>
                                  </p:childTnLst>
                                </p:cTn>
                              </p:par>
                            </p:childTnLst>
                          </p:cTn>
                        </p:par>
                        <p:par>
                          <p:cTn id="104" fill="hold">
                            <p:stCondLst>
                              <p:cond delay="12500"/>
                            </p:stCondLst>
                            <p:childTnLst>
                              <p:par>
                                <p:cTn id="105" presetID="22" presetClass="entr" presetSubtype="4" fill="hold" grpId="0" nodeType="afterEffect" nodePh="1">
                                  <p:stCondLst>
                                    <p:cond delay="0"/>
                                  </p:stCondLst>
                                  <p:endCondLst>
                                    <p:cond evt="begin" delay="0">
                                      <p:tn val="105"/>
                                    </p:cond>
                                  </p:endCondLst>
                                  <p:childTnLst>
                                    <p:set>
                                      <p:cBhvr>
                                        <p:cTn id="106" dur="1" fill="hold">
                                          <p:stCondLst>
                                            <p:cond delay="0"/>
                                          </p:stCondLst>
                                        </p:cTn>
                                        <p:tgtEl>
                                          <p:spTgt spid="69">
                                            <p:txEl>
                                              <p:pRg st="0" end="0"/>
                                            </p:txEl>
                                          </p:spTgt>
                                        </p:tgtEl>
                                        <p:attrNameLst>
                                          <p:attrName>style.visibility</p:attrName>
                                        </p:attrNameLst>
                                      </p:cBhvr>
                                      <p:to>
                                        <p:strVal val="visible"/>
                                      </p:to>
                                    </p:set>
                                    <p:animEffect transition="in" filter="wipe(down)">
                                      <p:cBhvr>
                                        <p:cTn id="107" dur="500"/>
                                        <p:tgtEl>
                                          <p:spTgt spid="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4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48"/>
                        </p:tgtEl>
                        <p:attrNameLst>
                          <p:attrName>style.visibility</p:attrName>
                        </p:attrNameLst>
                      </p:cBhvr>
                      <p:to>
                        <p:strVal val="visible"/>
                      </p:to>
                    </p:set>
                    <p:animEffect transition="in" filter="wipe(down)">
                      <p:cBhvr>
                        <p:cTn dur="500"/>
                        <p:tgtEl>
                          <p:spTgt spid="48"/>
                        </p:tgtEl>
                      </p:cBhvr>
                    </p:animEffect>
                  </p:childTnLst>
                </p:cTn>
              </p:par>
            </p:tnLst>
          </p:tmpl>
        </p:tmplLst>
      </p:bldP>
      <p:bldP spid="49" grpId="0"/>
      <p:bldP spid="50" grpId="0" animBg="1"/>
      <p:bldP spid="51"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51"/>
                        </p:tgtEl>
                        <p:attrNameLst>
                          <p:attrName>style.visibility</p:attrName>
                        </p:attrNameLst>
                      </p:cBhvr>
                      <p:to>
                        <p:strVal val="visible"/>
                      </p:to>
                    </p:set>
                    <p:animEffect transition="in" filter="wipe(down)">
                      <p:cBhvr>
                        <p:cTn dur="500"/>
                        <p:tgtEl>
                          <p:spTgt spid="51"/>
                        </p:tgtEl>
                      </p:cBhvr>
                    </p:animEffect>
                  </p:childTnLst>
                </p:cTn>
              </p:par>
            </p:tnLst>
          </p:tmpl>
        </p:tmplLst>
      </p:bldP>
      <p:bldP spid="52" grpId="0"/>
      <p:bldP spid="53" grpId="0" animBg="1"/>
      <p:bldP spid="5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54"/>
                        </p:tgtEl>
                        <p:attrNameLst>
                          <p:attrName>style.visibility</p:attrName>
                        </p:attrNameLst>
                      </p:cBhvr>
                      <p:to>
                        <p:strVal val="visible"/>
                      </p:to>
                    </p:set>
                    <p:animEffect transition="in" filter="wipe(down)">
                      <p:cBhvr>
                        <p:cTn dur="500"/>
                        <p:tgtEl>
                          <p:spTgt spid="54"/>
                        </p:tgtEl>
                      </p:cBhvr>
                    </p:animEffect>
                  </p:childTnLst>
                </p:cTn>
              </p:par>
            </p:tnLst>
          </p:tmpl>
        </p:tmplLst>
      </p:bldP>
      <p:bldP spid="55" grpId="0"/>
      <p:bldP spid="56" grpId="0" animBg="1"/>
      <p:bldP spid="5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57"/>
                        </p:tgtEl>
                        <p:attrNameLst>
                          <p:attrName>style.visibility</p:attrName>
                        </p:attrNameLst>
                      </p:cBhvr>
                      <p:to>
                        <p:strVal val="visible"/>
                      </p:to>
                    </p:set>
                    <p:animEffect transition="in" filter="wipe(down)">
                      <p:cBhvr>
                        <p:cTn dur="500"/>
                        <p:tgtEl>
                          <p:spTgt spid="57"/>
                        </p:tgtEl>
                      </p:cBhvr>
                    </p:animEffect>
                  </p:childTnLst>
                </p:cTn>
              </p:par>
            </p:tnLst>
          </p:tmpl>
        </p:tmplLst>
      </p:bldP>
      <p:bldP spid="58" grpId="0"/>
      <p:bldP spid="59" grpId="0" animBg="1"/>
      <p:bldP spid="6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0"/>
                        </p:tgtEl>
                        <p:attrNameLst>
                          <p:attrName>style.visibility</p:attrName>
                        </p:attrNameLst>
                      </p:cBhvr>
                      <p:to>
                        <p:strVal val="visible"/>
                      </p:to>
                    </p:set>
                    <p:animEffect transition="in" filter="wipe(down)">
                      <p:cBhvr>
                        <p:cTn dur="500"/>
                        <p:tgtEl>
                          <p:spTgt spid="60"/>
                        </p:tgtEl>
                      </p:cBhvr>
                    </p:animEffect>
                  </p:childTnLst>
                </p:cTn>
              </p:par>
            </p:tnLst>
          </p:tmpl>
        </p:tmplLst>
      </p:bldP>
      <p:bldP spid="61" grpId="0"/>
      <p:bldP spid="62" grpId="0" animBg="1"/>
      <p:bldP spid="64" grpId="0"/>
      <p:bldP spid="65" grpId="0" animBg="1"/>
      <p:bldP spid="6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6"/>
                        </p:tgtEl>
                        <p:attrNameLst>
                          <p:attrName>style.visibility</p:attrName>
                        </p:attrNameLst>
                      </p:cBhvr>
                      <p:to>
                        <p:strVal val="visible"/>
                      </p:to>
                    </p:set>
                    <p:animEffect transition="in" filter="wipe(down)">
                      <p:cBhvr>
                        <p:cTn dur="500"/>
                        <p:tgtEl>
                          <p:spTgt spid="66"/>
                        </p:tgtEl>
                      </p:cBhvr>
                    </p:animEffect>
                  </p:childTnLst>
                </p:cTn>
              </p:par>
            </p:tnLst>
          </p:tmpl>
        </p:tmplLst>
      </p:bldP>
      <p:bldP spid="67" grpId="0"/>
      <p:bldP spid="68" grpId="0" animBg="1"/>
      <p:bldP spid="6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9"/>
                        </p:tgtEl>
                        <p:attrNameLst>
                          <p:attrName>style.visibility</p:attrName>
                        </p:attrNameLst>
                      </p:cBhvr>
                      <p:to>
                        <p:strVal val="visible"/>
                      </p:to>
                    </p:set>
                    <p:animEffect transition="in" filter="wipe(down)">
                      <p:cBhvr>
                        <p:cTn dur="500"/>
                        <p:tgtEl>
                          <p:spTgt spid="69"/>
                        </p:tgtEl>
                      </p:cBhvr>
                    </p:animEffect>
                  </p:childTnLst>
                </p:cTn>
              </p:par>
            </p:tnLst>
          </p:tmpl>
        </p:tmplLst>
      </p:bldP>
      <p:bldP spid="32" grpId="0"/>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Team07">
    <p:spTree>
      <p:nvGrpSpPr>
        <p:cNvPr id="1" name=""/>
        <p:cNvGrpSpPr/>
        <p:nvPr/>
      </p:nvGrpSpPr>
      <p:grpSpPr>
        <a:xfrm>
          <a:off x="0" y="0"/>
          <a:ext cx="0" cy="0"/>
          <a:chOff x="0" y="0"/>
          <a:chExt cx="0" cy="0"/>
        </a:xfrm>
      </p:grpSpPr>
      <p:sp>
        <p:nvSpPr>
          <p:cNvPr id="30" name="Text Placeholder 3"/>
          <p:cNvSpPr>
            <a:spLocks noGrp="1"/>
          </p:cNvSpPr>
          <p:nvPr>
            <p:ph type="body" sz="half" idx="16"/>
          </p:nvPr>
        </p:nvSpPr>
        <p:spPr>
          <a:xfrm>
            <a:off x="2301116" y="1937835"/>
            <a:ext cx="1851785" cy="508973"/>
          </a:xfrm>
          <a:prstGeom prst="rect">
            <a:avLst/>
          </a:prstGeom>
        </p:spPr>
        <p:txBody>
          <a:bodyPr wrap="square" lIns="0" tIns="0" rIns="0" bIns="0" anchor="t">
            <a:noAutofit/>
          </a:bodyPr>
          <a:lstStyle>
            <a:lvl1pPr marL="0" indent="0" algn="l">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1" name="Picture Placeholder 7"/>
          <p:cNvSpPr>
            <a:spLocks noGrp="1"/>
          </p:cNvSpPr>
          <p:nvPr>
            <p:ph type="pic" sz="quarter" idx="10" hasCustomPrompt="1"/>
          </p:nvPr>
        </p:nvSpPr>
        <p:spPr>
          <a:xfrm>
            <a:off x="599316" y="1963503"/>
            <a:ext cx="1559685" cy="1559220"/>
          </a:xfrm>
          <a:prstGeom prst="teardrop">
            <a:avLst/>
          </a:prstGeom>
          <a:ln w="28575">
            <a:solidFill>
              <a:schemeClr val="accent1"/>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32" name="Text Placeholder 3"/>
          <p:cNvSpPr>
            <a:spLocks noGrp="1"/>
          </p:cNvSpPr>
          <p:nvPr>
            <p:ph type="body" sz="half" idx="15"/>
          </p:nvPr>
        </p:nvSpPr>
        <p:spPr>
          <a:xfrm>
            <a:off x="2301116" y="2488391"/>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67" name="Text Placeholder 3"/>
          <p:cNvSpPr>
            <a:spLocks noGrp="1"/>
          </p:cNvSpPr>
          <p:nvPr>
            <p:ph type="body" sz="half" idx="17"/>
          </p:nvPr>
        </p:nvSpPr>
        <p:spPr>
          <a:xfrm>
            <a:off x="5981700" y="1937835"/>
            <a:ext cx="1851785" cy="508973"/>
          </a:xfrm>
          <a:prstGeom prst="rect">
            <a:avLst/>
          </a:prstGeom>
        </p:spPr>
        <p:txBody>
          <a:bodyPr wrap="square" lIns="0" tIns="0" rIns="0" bIns="0" anchor="t">
            <a:noAutofit/>
          </a:bodyPr>
          <a:lstStyle>
            <a:lvl1pPr marL="0" indent="0" algn="l">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68" name="Picture Placeholder 7"/>
          <p:cNvSpPr>
            <a:spLocks noGrp="1"/>
          </p:cNvSpPr>
          <p:nvPr>
            <p:ph type="pic" sz="quarter" idx="18" hasCustomPrompt="1"/>
          </p:nvPr>
        </p:nvSpPr>
        <p:spPr>
          <a:xfrm>
            <a:off x="4279900" y="1963503"/>
            <a:ext cx="1559685" cy="1559220"/>
          </a:xfrm>
          <a:prstGeom prst="teardrop">
            <a:avLst/>
          </a:prstGeom>
          <a:ln w="28575">
            <a:solidFill>
              <a:schemeClr val="accent2"/>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69" name="Text Placeholder 3"/>
          <p:cNvSpPr>
            <a:spLocks noGrp="1"/>
          </p:cNvSpPr>
          <p:nvPr>
            <p:ph type="body" sz="half" idx="19"/>
          </p:nvPr>
        </p:nvSpPr>
        <p:spPr>
          <a:xfrm>
            <a:off x="5981700" y="2488391"/>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0" name="Text Placeholder 3"/>
          <p:cNvSpPr>
            <a:spLocks noGrp="1"/>
          </p:cNvSpPr>
          <p:nvPr>
            <p:ph type="body" sz="half" idx="20"/>
          </p:nvPr>
        </p:nvSpPr>
        <p:spPr>
          <a:xfrm>
            <a:off x="9664700" y="1937835"/>
            <a:ext cx="1851785" cy="508973"/>
          </a:xfrm>
          <a:prstGeom prst="rect">
            <a:avLst/>
          </a:prstGeom>
        </p:spPr>
        <p:txBody>
          <a:bodyPr wrap="square" lIns="0" tIns="0" rIns="0" bIns="0" anchor="t">
            <a:noAutofit/>
          </a:bodyPr>
          <a:lstStyle>
            <a:lvl1pPr marL="0" indent="0" algn="l">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71" name="Picture Placeholder 7"/>
          <p:cNvSpPr>
            <a:spLocks noGrp="1"/>
          </p:cNvSpPr>
          <p:nvPr>
            <p:ph type="pic" sz="quarter" idx="21" hasCustomPrompt="1"/>
          </p:nvPr>
        </p:nvSpPr>
        <p:spPr>
          <a:xfrm>
            <a:off x="7962900" y="1963503"/>
            <a:ext cx="1559685" cy="1559220"/>
          </a:xfrm>
          <a:prstGeom prst="teardrop">
            <a:avLst/>
          </a:prstGeom>
          <a:ln w="28575">
            <a:solidFill>
              <a:schemeClr val="accent3"/>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72" name="Text Placeholder 3"/>
          <p:cNvSpPr>
            <a:spLocks noGrp="1"/>
          </p:cNvSpPr>
          <p:nvPr>
            <p:ph type="body" sz="half" idx="22"/>
          </p:nvPr>
        </p:nvSpPr>
        <p:spPr>
          <a:xfrm>
            <a:off x="9664700" y="2488391"/>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3" name="Text Placeholder 3"/>
          <p:cNvSpPr>
            <a:spLocks noGrp="1"/>
          </p:cNvSpPr>
          <p:nvPr>
            <p:ph type="body" sz="half" idx="23"/>
          </p:nvPr>
        </p:nvSpPr>
        <p:spPr>
          <a:xfrm>
            <a:off x="2301116" y="3983344"/>
            <a:ext cx="1851785" cy="508973"/>
          </a:xfrm>
          <a:prstGeom prst="rect">
            <a:avLst/>
          </a:prstGeom>
        </p:spPr>
        <p:txBody>
          <a:bodyPr wrap="square" lIns="0" tIns="0" rIns="0" bIns="0" anchor="t">
            <a:noAutofit/>
          </a:bodyPr>
          <a:lstStyle>
            <a:lvl1pPr marL="0" indent="0" algn="l">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74" name="Picture Placeholder 7"/>
          <p:cNvSpPr>
            <a:spLocks noGrp="1"/>
          </p:cNvSpPr>
          <p:nvPr>
            <p:ph type="pic" sz="quarter" idx="24" hasCustomPrompt="1"/>
          </p:nvPr>
        </p:nvSpPr>
        <p:spPr>
          <a:xfrm>
            <a:off x="599316" y="4009013"/>
            <a:ext cx="1559685" cy="1559220"/>
          </a:xfrm>
          <a:prstGeom prst="teardrop">
            <a:avLst/>
          </a:prstGeom>
          <a:ln w="28575">
            <a:solidFill>
              <a:schemeClr val="accent4"/>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75" name="Text Placeholder 3"/>
          <p:cNvSpPr>
            <a:spLocks noGrp="1"/>
          </p:cNvSpPr>
          <p:nvPr>
            <p:ph type="body" sz="half" idx="25"/>
          </p:nvPr>
        </p:nvSpPr>
        <p:spPr>
          <a:xfrm>
            <a:off x="2301116" y="4533900"/>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6" name="Text Placeholder 3"/>
          <p:cNvSpPr>
            <a:spLocks noGrp="1"/>
          </p:cNvSpPr>
          <p:nvPr>
            <p:ph type="body" sz="half" idx="26"/>
          </p:nvPr>
        </p:nvSpPr>
        <p:spPr>
          <a:xfrm>
            <a:off x="5981700" y="3983344"/>
            <a:ext cx="1851785" cy="508973"/>
          </a:xfrm>
          <a:prstGeom prst="rect">
            <a:avLst/>
          </a:prstGeom>
        </p:spPr>
        <p:txBody>
          <a:bodyPr wrap="square" lIns="0" tIns="0" rIns="0" bIns="0" anchor="t">
            <a:noAutofit/>
          </a:bodyPr>
          <a:lstStyle>
            <a:lvl1pPr marL="0" indent="0" algn="l">
              <a:buNone/>
              <a:defRPr sz="1467" b="1" baseline="0">
                <a:solidFill>
                  <a:schemeClr val="accent5"/>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77" name="Picture Placeholder 7"/>
          <p:cNvSpPr>
            <a:spLocks noGrp="1"/>
          </p:cNvSpPr>
          <p:nvPr>
            <p:ph type="pic" sz="quarter" idx="27" hasCustomPrompt="1"/>
          </p:nvPr>
        </p:nvSpPr>
        <p:spPr>
          <a:xfrm>
            <a:off x="4279900" y="4009013"/>
            <a:ext cx="1559685" cy="1559220"/>
          </a:xfrm>
          <a:prstGeom prst="teardrop">
            <a:avLst/>
          </a:prstGeom>
          <a:ln w="28575">
            <a:solidFill>
              <a:schemeClr val="accent5"/>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78" name="Text Placeholder 3"/>
          <p:cNvSpPr>
            <a:spLocks noGrp="1"/>
          </p:cNvSpPr>
          <p:nvPr>
            <p:ph type="body" sz="half" idx="28"/>
          </p:nvPr>
        </p:nvSpPr>
        <p:spPr>
          <a:xfrm>
            <a:off x="5981700" y="4533900"/>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9" name="Text Placeholder 3"/>
          <p:cNvSpPr>
            <a:spLocks noGrp="1"/>
          </p:cNvSpPr>
          <p:nvPr>
            <p:ph type="body" sz="half" idx="29"/>
          </p:nvPr>
        </p:nvSpPr>
        <p:spPr>
          <a:xfrm>
            <a:off x="9664700" y="3983344"/>
            <a:ext cx="1851785" cy="508973"/>
          </a:xfrm>
          <a:prstGeom prst="rect">
            <a:avLst/>
          </a:prstGeom>
        </p:spPr>
        <p:txBody>
          <a:bodyPr wrap="square" lIns="0" tIns="0" rIns="0" bIns="0" anchor="t">
            <a:noAutofit/>
          </a:bodyPr>
          <a:lstStyle>
            <a:lvl1pPr marL="0" indent="0" algn="l">
              <a:buNone/>
              <a:defRPr sz="1467" b="1" baseline="0">
                <a:solidFill>
                  <a:schemeClr val="accent6"/>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80" name="Picture Placeholder 7"/>
          <p:cNvSpPr>
            <a:spLocks noGrp="1"/>
          </p:cNvSpPr>
          <p:nvPr>
            <p:ph type="pic" sz="quarter" idx="30" hasCustomPrompt="1"/>
          </p:nvPr>
        </p:nvSpPr>
        <p:spPr>
          <a:xfrm>
            <a:off x="7962900" y="4009013"/>
            <a:ext cx="1559685" cy="1559220"/>
          </a:xfrm>
          <a:prstGeom prst="teardrop">
            <a:avLst/>
          </a:prstGeom>
          <a:ln w="28575">
            <a:solidFill>
              <a:schemeClr val="accent6"/>
            </a:solidFill>
          </a:ln>
        </p:spPr>
        <p:txBody>
          <a:bodyPr bIns="182880" anchor="b"/>
          <a:lstStyle>
            <a:lvl1pPr algn="ctr">
              <a:buNone/>
              <a:defRPr sz="1200">
                <a:solidFill>
                  <a:schemeClr val="tx1">
                    <a:lumMod val="50000"/>
                    <a:lumOff val="50000"/>
                  </a:schemeClr>
                </a:solidFill>
              </a:defRPr>
            </a:lvl1pPr>
          </a:lstStyle>
          <a:p>
            <a:r>
              <a:rPr lang="en-US" dirty="0"/>
              <a:t>Image Holder</a:t>
            </a:r>
          </a:p>
        </p:txBody>
      </p:sp>
      <p:sp>
        <p:nvSpPr>
          <p:cNvPr id="81" name="Text Placeholder 3"/>
          <p:cNvSpPr>
            <a:spLocks noGrp="1"/>
          </p:cNvSpPr>
          <p:nvPr>
            <p:ph type="body" sz="half" idx="31"/>
          </p:nvPr>
        </p:nvSpPr>
        <p:spPr>
          <a:xfrm>
            <a:off x="9664700" y="4533900"/>
            <a:ext cx="1851785" cy="1143811"/>
          </a:xfrm>
          <a:prstGeom prst="rect">
            <a:avLst/>
          </a:prstGeom>
        </p:spPr>
        <p:txBody>
          <a:bodyPr wrap="square" lIns="0" tIns="0" rIns="0" bIns="0" anchor="t">
            <a:noAutofit/>
          </a:bodyPr>
          <a:lstStyle>
            <a:lvl1pPr marL="0" indent="0" algn="l">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6"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7"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95763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fade">
                                      <p:cBhvr>
                                        <p:cTn id="11" dur="500"/>
                                        <p:tgtEl>
                                          <p:spTgt spid="27">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childTnLst>
                          </p:cTn>
                        </p:par>
                        <p:par>
                          <p:cTn id="18" fill="hold">
                            <p:stCondLst>
                              <p:cond delay="1500"/>
                            </p:stCondLst>
                            <p:childTnLst>
                              <p:par>
                                <p:cTn id="19" presetID="22" presetClass="entr" presetSubtype="4" fill="hold" grpId="0" nodeType="afterEffect" nodePh="1">
                                  <p:stCondLst>
                                    <p:cond delay="0"/>
                                  </p:stCondLst>
                                  <p:endCondLst>
                                    <p:cond evt="begin" delay="0">
                                      <p:tn val="19"/>
                                    </p:cond>
                                  </p:end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down)">
                                      <p:cBhvr>
                                        <p:cTn id="21" dur="500"/>
                                        <p:tgtEl>
                                          <p:spTgt spid="30">
                                            <p:txEl>
                                              <p:pRg st="0" end="0"/>
                                            </p:txEl>
                                          </p:spTgt>
                                        </p:tgtEl>
                                      </p:cBhvr>
                                    </p:animEffect>
                                  </p:childTnLst>
                                </p:cTn>
                              </p:par>
                            </p:childTnLst>
                          </p:cTn>
                        </p:par>
                        <p:par>
                          <p:cTn id="22" fill="hold">
                            <p:stCondLst>
                              <p:cond delay="2000"/>
                            </p:stCondLst>
                            <p:childTnLst>
                              <p:par>
                                <p:cTn id="23" presetID="2" presetClass="entr" presetSubtype="4" accel="50000" decel="50000" fill="hold" grpId="0" nodeType="afterEffect" nodePh="1">
                                  <p:stCondLst>
                                    <p:cond delay="0"/>
                                  </p:stCondLst>
                                  <p:endCondLst>
                                    <p:cond evt="begin" delay="0">
                                      <p:tn val="23"/>
                                    </p:cond>
                                  </p:endCondLst>
                                  <p:childTnLst>
                                    <p:set>
                                      <p:cBhvr>
                                        <p:cTn id="24" dur="1" fill="hold">
                                          <p:stCondLst>
                                            <p:cond delay="0"/>
                                          </p:stCondLst>
                                        </p:cTn>
                                        <p:tgtEl>
                                          <p:spTgt spid="32">
                                            <p:txEl>
                                              <p:pRg st="0" end="0"/>
                                            </p:txEl>
                                          </p:spTgt>
                                        </p:tgtEl>
                                        <p:attrNameLst>
                                          <p:attrName>style.visibility</p:attrName>
                                        </p:attrNameLst>
                                      </p:cBhvr>
                                      <p:to>
                                        <p:strVal val="visible"/>
                                      </p:to>
                                    </p:set>
                                    <p:anim calcmode="lin" valueType="num">
                                      <p:cBhvr additive="base">
                                        <p:cTn id="25"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27" fill="hold">
                            <p:stCondLst>
                              <p:cond delay="2500"/>
                            </p:stCondLst>
                            <p:childTnLst>
                              <p:par>
                                <p:cTn id="28" presetID="53" presetClass="entr" presetSubtype="0" fill="hold" grpId="0" nodeType="afterEffect">
                                  <p:stCondLst>
                                    <p:cond delay="0"/>
                                  </p:stCondLst>
                                  <p:childTnLst>
                                    <p:set>
                                      <p:cBhvr>
                                        <p:cTn id="29" dur="1" fill="hold">
                                          <p:stCondLst>
                                            <p:cond delay="0"/>
                                          </p:stCondLst>
                                        </p:cTn>
                                        <p:tgtEl>
                                          <p:spTgt spid="68"/>
                                        </p:tgtEl>
                                        <p:attrNameLst>
                                          <p:attrName>style.visibility</p:attrName>
                                        </p:attrNameLst>
                                      </p:cBhvr>
                                      <p:to>
                                        <p:strVal val="visible"/>
                                      </p:to>
                                    </p:set>
                                    <p:anim calcmode="lin" valueType="num">
                                      <p:cBhvr>
                                        <p:cTn id="30" dur="500" fill="hold"/>
                                        <p:tgtEl>
                                          <p:spTgt spid="68"/>
                                        </p:tgtEl>
                                        <p:attrNameLst>
                                          <p:attrName>ppt_w</p:attrName>
                                        </p:attrNameLst>
                                      </p:cBhvr>
                                      <p:tavLst>
                                        <p:tav tm="0">
                                          <p:val>
                                            <p:fltVal val="0"/>
                                          </p:val>
                                        </p:tav>
                                        <p:tav tm="100000">
                                          <p:val>
                                            <p:strVal val="#ppt_w"/>
                                          </p:val>
                                        </p:tav>
                                      </p:tavLst>
                                    </p:anim>
                                    <p:anim calcmode="lin" valueType="num">
                                      <p:cBhvr>
                                        <p:cTn id="31" dur="500" fill="hold"/>
                                        <p:tgtEl>
                                          <p:spTgt spid="68"/>
                                        </p:tgtEl>
                                        <p:attrNameLst>
                                          <p:attrName>ppt_h</p:attrName>
                                        </p:attrNameLst>
                                      </p:cBhvr>
                                      <p:tavLst>
                                        <p:tav tm="0">
                                          <p:val>
                                            <p:fltVal val="0"/>
                                          </p:val>
                                        </p:tav>
                                        <p:tav tm="100000">
                                          <p:val>
                                            <p:strVal val="#ppt_h"/>
                                          </p:val>
                                        </p:tav>
                                      </p:tavLst>
                                    </p:anim>
                                    <p:animEffect transition="in" filter="fade">
                                      <p:cBhvr>
                                        <p:cTn id="32" dur="500"/>
                                        <p:tgtEl>
                                          <p:spTgt spid="68"/>
                                        </p:tgtEl>
                                      </p:cBhvr>
                                    </p:animEffect>
                                  </p:childTnLst>
                                </p:cTn>
                              </p:par>
                            </p:childTnLst>
                          </p:cTn>
                        </p:par>
                        <p:par>
                          <p:cTn id="33" fill="hold">
                            <p:stCondLst>
                              <p:cond delay="3000"/>
                            </p:stCondLst>
                            <p:childTnLst>
                              <p:par>
                                <p:cTn id="34" presetID="22" presetClass="entr" presetSubtype="4" fill="hold" grpId="0" nodeType="afterEffect" nodePh="1">
                                  <p:stCondLst>
                                    <p:cond delay="0"/>
                                  </p:stCondLst>
                                  <p:endCondLst>
                                    <p:cond evt="begin" delay="0">
                                      <p:tn val="34"/>
                                    </p:cond>
                                  </p:endCondLst>
                                  <p:childTnLst>
                                    <p:set>
                                      <p:cBhvr>
                                        <p:cTn id="35" dur="1" fill="hold">
                                          <p:stCondLst>
                                            <p:cond delay="0"/>
                                          </p:stCondLst>
                                        </p:cTn>
                                        <p:tgtEl>
                                          <p:spTgt spid="67">
                                            <p:txEl>
                                              <p:pRg st="0" end="0"/>
                                            </p:txEl>
                                          </p:spTgt>
                                        </p:tgtEl>
                                        <p:attrNameLst>
                                          <p:attrName>style.visibility</p:attrName>
                                        </p:attrNameLst>
                                      </p:cBhvr>
                                      <p:to>
                                        <p:strVal val="visible"/>
                                      </p:to>
                                    </p:set>
                                    <p:animEffect transition="in" filter="wipe(down)">
                                      <p:cBhvr>
                                        <p:cTn id="36" dur="500"/>
                                        <p:tgtEl>
                                          <p:spTgt spid="67">
                                            <p:txEl>
                                              <p:pRg st="0" end="0"/>
                                            </p:txEl>
                                          </p:spTgt>
                                        </p:tgtEl>
                                      </p:cBhvr>
                                    </p:animEffect>
                                  </p:childTnLst>
                                </p:cTn>
                              </p:par>
                            </p:childTnLst>
                          </p:cTn>
                        </p:par>
                        <p:par>
                          <p:cTn id="37" fill="hold">
                            <p:stCondLst>
                              <p:cond delay="3500"/>
                            </p:stCondLst>
                            <p:childTnLst>
                              <p:par>
                                <p:cTn id="38" presetID="2" presetClass="entr" presetSubtype="4" accel="50000" decel="50000" fill="hold" grpId="0" nodeType="afterEffect" nodePh="1">
                                  <p:stCondLst>
                                    <p:cond delay="0"/>
                                  </p:stCondLst>
                                  <p:endCondLst>
                                    <p:cond evt="begin" delay="0">
                                      <p:tn val="38"/>
                                    </p:cond>
                                  </p:endCondLst>
                                  <p:childTnLst>
                                    <p:set>
                                      <p:cBhvr>
                                        <p:cTn id="39" dur="1" fill="hold">
                                          <p:stCondLst>
                                            <p:cond delay="0"/>
                                          </p:stCondLst>
                                        </p:cTn>
                                        <p:tgtEl>
                                          <p:spTgt spid="69">
                                            <p:txEl>
                                              <p:pRg st="0" end="0"/>
                                            </p:txEl>
                                          </p:spTgt>
                                        </p:tgtEl>
                                        <p:attrNameLst>
                                          <p:attrName>style.visibility</p:attrName>
                                        </p:attrNameLst>
                                      </p:cBhvr>
                                      <p:to>
                                        <p:strVal val="visible"/>
                                      </p:to>
                                    </p:set>
                                    <p:anim calcmode="lin" valueType="num">
                                      <p:cBhvr additive="base">
                                        <p:cTn id="40"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9">
                                            <p:txEl>
                                              <p:pRg st="0" end="0"/>
                                            </p:txEl>
                                          </p:spTgt>
                                        </p:tgtEl>
                                        <p:attrNameLst>
                                          <p:attrName>ppt_y</p:attrName>
                                        </p:attrNameLst>
                                      </p:cBhvr>
                                      <p:tavLst>
                                        <p:tav tm="0">
                                          <p:val>
                                            <p:strVal val="1+#ppt_h/2"/>
                                          </p:val>
                                        </p:tav>
                                        <p:tav tm="100000">
                                          <p:val>
                                            <p:strVal val="#ppt_y"/>
                                          </p:val>
                                        </p:tav>
                                      </p:tavLst>
                                    </p:anim>
                                  </p:childTnLst>
                                </p:cTn>
                              </p:par>
                            </p:childTnLst>
                          </p:cTn>
                        </p:par>
                        <p:par>
                          <p:cTn id="42" fill="hold">
                            <p:stCondLst>
                              <p:cond delay="4000"/>
                            </p:stCondLst>
                            <p:childTnLst>
                              <p:par>
                                <p:cTn id="43" presetID="53" presetClass="entr" presetSubtype="0" fill="hold" grpId="0" nodeType="afterEffect">
                                  <p:stCondLst>
                                    <p:cond delay="0"/>
                                  </p:stCondLst>
                                  <p:childTnLst>
                                    <p:set>
                                      <p:cBhvr>
                                        <p:cTn id="44" dur="1" fill="hold">
                                          <p:stCondLst>
                                            <p:cond delay="0"/>
                                          </p:stCondLst>
                                        </p:cTn>
                                        <p:tgtEl>
                                          <p:spTgt spid="71"/>
                                        </p:tgtEl>
                                        <p:attrNameLst>
                                          <p:attrName>style.visibility</p:attrName>
                                        </p:attrNameLst>
                                      </p:cBhvr>
                                      <p:to>
                                        <p:strVal val="visible"/>
                                      </p:to>
                                    </p:set>
                                    <p:anim calcmode="lin" valueType="num">
                                      <p:cBhvr>
                                        <p:cTn id="45" dur="500" fill="hold"/>
                                        <p:tgtEl>
                                          <p:spTgt spid="71"/>
                                        </p:tgtEl>
                                        <p:attrNameLst>
                                          <p:attrName>ppt_w</p:attrName>
                                        </p:attrNameLst>
                                      </p:cBhvr>
                                      <p:tavLst>
                                        <p:tav tm="0">
                                          <p:val>
                                            <p:fltVal val="0"/>
                                          </p:val>
                                        </p:tav>
                                        <p:tav tm="100000">
                                          <p:val>
                                            <p:strVal val="#ppt_w"/>
                                          </p:val>
                                        </p:tav>
                                      </p:tavLst>
                                    </p:anim>
                                    <p:anim calcmode="lin" valueType="num">
                                      <p:cBhvr>
                                        <p:cTn id="46" dur="500" fill="hold"/>
                                        <p:tgtEl>
                                          <p:spTgt spid="71"/>
                                        </p:tgtEl>
                                        <p:attrNameLst>
                                          <p:attrName>ppt_h</p:attrName>
                                        </p:attrNameLst>
                                      </p:cBhvr>
                                      <p:tavLst>
                                        <p:tav tm="0">
                                          <p:val>
                                            <p:fltVal val="0"/>
                                          </p:val>
                                        </p:tav>
                                        <p:tav tm="100000">
                                          <p:val>
                                            <p:strVal val="#ppt_h"/>
                                          </p:val>
                                        </p:tav>
                                      </p:tavLst>
                                    </p:anim>
                                    <p:animEffect transition="in" filter="fade">
                                      <p:cBhvr>
                                        <p:cTn id="47" dur="500"/>
                                        <p:tgtEl>
                                          <p:spTgt spid="71"/>
                                        </p:tgtEl>
                                      </p:cBhvr>
                                    </p:animEffect>
                                  </p:childTnLst>
                                </p:cTn>
                              </p:par>
                            </p:childTnLst>
                          </p:cTn>
                        </p:par>
                        <p:par>
                          <p:cTn id="48" fill="hold">
                            <p:stCondLst>
                              <p:cond delay="4500"/>
                            </p:stCondLst>
                            <p:childTnLst>
                              <p:par>
                                <p:cTn id="49" presetID="22" presetClass="entr" presetSubtype="4" fill="hold" grpId="0" nodeType="afterEffect" nodePh="1">
                                  <p:stCondLst>
                                    <p:cond delay="0"/>
                                  </p:stCondLst>
                                  <p:endCondLst>
                                    <p:cond evt="begin" delay="0">
                                      <p:tn val="49"/>
                                    </p:cond>
                                  </p:endCondLst>
                                  <p:childTnLst>
                                    <p:set>
                                      <p:cBhvr>
                                        <p:cTn id="50" dur="1" fill="hold">
                                          <p:stCondLst>
                                            <p:cond delay="0"/>
                                          </p:stCondLst>
                                        </p:cTn>
                                        <p:tgtEl>
                                          <p:spTgt spid="70">
                                            <p:txEl>
                                              <p:pRg st="0" end="0"/>
                                            </p:txEl>
                                          </p:spTgt>
                                        </p:tgtEl>
                                        <p:attrNameLst>
                                          <p:attrName>style.visibility</p:attrName>
                                        </p:attrNameLst>
                                      </p:cBhvr>
                                      <p:to>
                                        <p:strVal val="visible"/>
                                      </p:to>
                                    </p:set>
                                    <p:animEffect transition="in" filter="wipe(down)">
                                      <p:cBhvr>
                                        <p:cTn id="51" dur="500"/>
                                        <p:tgtEl>
                                          <p:spTgt spid="70">
                                            <p:txEl>
                                              <p:pRg st="0" end="0"/>
                                            </p:txEl>
                                          </p:spTgt>
                                        </p:tgtEl>
                                      </p:cBhvr>
                                    </p:animEffect>
                                  </p:childTnLst>
                                </p:cTn>
                              </p:par>
                            </p:childTnLst>
                          </p:cTn>
                        </p:par>
                        <p:par>
                          <p:cTn id="52" fill="hold">
                            <p:stCondLst>
                              <p:cond delay="5000"/>
                            </p:stCondLst>
                            <p:childTnLst>
                              <p:par>
                                <p:cTn id="53" presetID="2" presetClass="entr" presetSubtype="4" accel="50000" decel="50000" fill="hold" grpId="0" nodeType="afterEffect" nodePh="1">
                                  <p:stCondLst>
                                    <p:cond delay="0"/>
                                  </p:stCondLst>
                                  <p:endCondLst>
                                    <p:cond evt="begin" delay="0">
                                      <p:tn val="53"/>
                                    </p:cond>
                                  </p:endCondLst>
                                  <p:childTnLst>
                                    <p:set>
                                      <p:cBhvr>
                                        <p:cTn id="54" dur="1" fill="hold">
                                          <p:stCondLst>
                                            <p:cond delay="0"/>
                                          </p:stCondLst>
                                        </p:cTn>
                                        <p:tgtEl>
                                          <p:spTgt spid="72">
                                            <p:txEl>
                                              <p:pRg st="0" end="0"/>
                                            </p:txEl>
                                          </p:spTgt>
                                        </p:tgtEl>
                                        <p:attrNameLst>
                                          <p:attrName>style.visibility</p:attrName>
                                        </p:attrNameLst>
                                      </p:cBhvr>
                                      <p:to>
                                        <p:strVal val="visible"/>
                                      </p:to>
                                    </p:set>
                                    <p:anim calcmode="lin" valueType="num">
                                      <p:cBhvr additive="base">
                                        <p:cTn id="55" dur="500" fill="hold"/>
                                        <p:tgtEl>
                                          <p:spTgt spid="7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2">
                                            <p:txEl>
                                              <p:pRg st="0" end="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5500"/>
                            </p:stCondLst>
                            <p:childTnLst>
                              <p:par>
                                <p:cTn id="58" presetID="53" presetClass="entr" presetSubtype="0" fill="hold" grpId="0" nodeType="afterEffect">
                                  <p:stCondLst>
                                    <p:cond delay="0"/>
                                  </p:stCondLst>
                                  <p:childTnLst>
                                    <p:set>
                                      <p:cBhvr>
                                        <p:cTn id="59" dur="1" fill="hold">
                                          <p:stCondLst>
                                            <p:cond delay="0"/>
                                          </p:stCondLst>
                                        </p:cTn>
                                        <p:tgtEl>
                                          <p:spTgt spid="74"/>
                                        </p:tgtEl>
                                        <p:attrNameLst>
                                          <p:attrName>style.visibility</p:attrName>
                                        </p:attrNameLst>
                                      </p:cBhvr>
                                      <p:to>
                                        <p:strVal val="visible"/>
                                      </p:to>
                                    </p:set>
                                    <p:anim calcmode="lin" valueType="num">
                                      <p:cBhvr>
                                        <p:cTn id="60" dur="500" fill="hold"/>
                                        <p:tgtEl>
                                          <p:spTgt spid="74"/>
                                        </p:tgtEl>
                                        <p:attrNameLst>
                                          <p:attrName>ppt_w</p:attrName>
                                        </p:attrNameLst>
                                      </p:cBhvr>
                                      <p:tavLst>
                                        <p:tav tm="0">
                                          <p:val>
                                            <p:fltVal val="0"/>
                                          </p:val>
                                        </p:tav>
                                        <p:tav tm="100000">
                                          <p:val>
                                            <p:strVal val="#ppt_w"/>
                                          </p:val>
                                        </p:tav>
                                      </p:tavLst>
                                    </p:anim>
                                    <p:anim calcmode="lin" valueType="num">
                                      <p:cBhvr>
                                        <p:cTn id="61" dur="500" fill="hold"/>
                                        <p:tgtEl>
                                          <p:spTgt spid="74"/>
                                        </p:tgtEl>
                                        <p:attrNameLst>
                                          <p:attrName>ppt_h</p:attrName>
                                        </p:attrNameLst>
                                      </p:cBhvr>
                                      <p:tavLst>
                                        <p:tav tm="0">
                                          <p:val>
                                            <p:fltVal val="0"/>
                                          </p:val>
                                        </p:tav>
                                        <p:tav tm="100000">
                                          <p:val>
                                            <p:strVal val="#ppt_h"/>
                                          </p:val>
                                        </p:tav>
                                      </p:tavLst>
                                    </p:anim>
                                    <p:animEffect transition="in" filter="fade">
                                      <p:cBhvr>
                                        <p:cTn id="62" dur="500"/>
                                        <p:tgtEl>
                                          <p:spTgt spid="74"/>
                                        </p:tgtEl>
                                      </p:cBhvr>
                                    </p:animEffect>
                                  </p:childTnLst>
                                </p:cTn>
                              </p:par>
                            </p:childTnLst>
                          </p:cTn>
                        </p:par>
                        <p:par>
                          <p:cTn id="63" fill="hold">
                            <p:stCondLst>
                              <p:cond delay="6000"/>
                            </p:stCondLst>
                            <p:childTnLst>
                              <p:par>
                                <p:cTn id="64" presetID="22" presetClass="entr" presetSubtype="4" fill="hold" grpId="0" nodeType="afterEffect" nodePh="1">
                                  <p:stCondLst>
                                    <p:cond delay="0"/>
                                  </p:stCondLst>
                                  <p:endCondLst>
                                    <p:cond evt="begin" delay="0">
                                      <p:tn val="64"/>
                                    </p:cond>
                                  </p:endCondLst>
                                  <p:childTnLst>
                                    <p:set>
                                      <p:cBhvr>
                                        <p:cTn id="65" dur="1" fill="hold">
                                          <p:stCondLst>
                                            <p:cond delay="0"/>
                                          </p:stCondLst>
                                        </p:cTn>
                                        <p:tgtEl>
                                          <p:spTgt spid="73">
                                            <p:txEl>
                                              <p:pRg st="0" end="0"/>
                                            </p:txEl>
                                          </p:spTgt>
                                        </p:tgtEl>
                                        <p:attrNameLst>
                                          <p:attrName>style.visibility</p:attrName>
                                        </p:attrNameLst>
                                      </p:cBhvr>
                                      <p:to>
                                        <p:strVal val="visible"/>
                                      </p:to>
                                    </p:set>
                                    <p:animEffect transition="in" filter="wipe(down)">
                                      <p:cBhvr>
                                        <p:cTn id="66" dur="500"/>
                                        <p:tgtEl>
                                          <p:spTgt spid="73">
                                            <p:txEl>
                                              <p:pRg st="0" end="0"/>
                                            </p:txEl>
                                          </p:spTgt>
                                        </p:tgtEl>
                                      </p:cBhvr>
                                    </p:animEffect>
                                  </p:childTnLst>
                                </p:cTn>
                              </p:par>
                            </p:childTnLst>
                          </p:cTn>
                        </p:par>
                        <p:par>
                          <p:cTn id="67" fill="hold">
                            <p:stCondLst>
                              <p:cond delay="6500"/>
                            </p:stCondLst>
                            <p:childTnLst>
                              <p:par>
                                <p:cTn id="68" presetID="2" presetClass="entr" presetSubtype="4" accel="50000" decel="50000" fill="hold" grpId="0" nodeType="afterEffect" nodePh="1">
                                  <p:stCondLst>
                                    <p:cond delay="0"/>
                                  </p:stCondLst>
                                  <p:endCondLst>
                                    <p:cond evt="begin" delay="0">
                                      <p:tn val="68"/>
                                    </p:cond>
                                  </p:endCondLst>
                                  <p:childTnLst>
                                    <p:set>
                                      <p:cBhvr>
                                        <p:cTn id="69" dur="1" fill="hold">
                                          <p:stCondLst>
                                            <p:cond delay="0"/>
                                          </p:stCondLst>
                                        </p:cTn>
                                        <p:tgtEl>
                                          <p:spTgt spid="75">
                                            <p:txEl>
                                              <p:pRg st="0" end="0"/>
                                            </p:txEl>
                                          </p:spTgt>
                                        </p:tgtEl>
                                        <p:attrNameLst>
                                          <p:attrName>style.visibility</p:attrName>
                                        </p:attrNameLst>
                                      </p:cBhvr>
                                      <p:to>
                                        <p:strVal val="visible"/>
                                      </p:to>
                                    </p:set>
                                    <p:anim calcmode="lin" valueType="num">
                                      <p:cBhvr additive="base">
                                        <p:cTn id="70" dur="500" fill="hold"/>
                                        <p:tgtEl>
                                          <p:spTgt spid="75">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75">
                                            <p:txEl>
                                              <p:pRg st="0" end="0"/>
                                            </p:txEl>
                                          </p:spTgt>
                                        </p:tgtEl>
                                        <p:attrNameLst>
                                          <p:attrName>ppt_y</p:attrName>
                                        </p:attrNameLst>
                                      </p:cBhvr>
                                      <p:tavLst>
                                        <p:tav tm="0">
                                          <p:val>
                                            <p:strVal val="1+#ppt_h/2"/>
                                          </p:val>
                                        </p:tav>
                                        <p:tav tm="100000">
                                          <p:val>
                                            <p:strVal val="#ppt_y"/>
                                          </p:val>
                                        </p:tav>
                                      </p:tavLst>
                                    </p:anim>
                                  </p:childTnLst>
                                </p:cTn>
                              </p:par>
                            </p:childTnLst>
                          </p:cTn>
                        </p:par>
                        <p:par>
                          <p:cTn id="72" fill="hold">
                            <p:stCondLst>
                              <p:cond delay="7000"/>
                            </p:stCondLst>
                            <p:childTnLst>
                              <p:par>
                                <p:cTn id="73" presetID="53" presetClass="entr" presetSubtype="0" fill="hold" grpId="0" nodeType="afterEffect">
                                  <p:stCondLst>
                                    <p:cond delay="0"/>
                                  </p:stCondLst>
                                  <p:childTnLst>
                                    <p:set>
                                      <p:cBhvr>
                                        <p:cTn id="74" dur="1" fill="hold">
                                          <p:stCondLst>
                                            <p:cond delay="0"/>
                                          </p:stCondLst>
                                        </p:cTn>
                                        <p:tgtEl>
                                          <p:spTgt spid="77"/>
                                        </p:tgtEl>
                                        <p:attrNameLst>
                                          <p:attrName>style.visibility</p:attrName>
                                        </p:attrNameLst>
                                      </p:cBhvr>
                                      <p:to>
                                        <p:strVal val="visible"/>
                                      </p:to>
                                    </p:set>
                                    <p:anim calcmode="lin" valueType="num">
                                      <p:cBhvr>
                                        <p:cTn id="75" dur="500" fill="hold"/>
                                        <p:tgtEl>
                                          <p:spTgt spid="77"/>
                                        </p:tgtEl>
                                        <p:attrNameLst>
                                          <p:attrName>ppt_w</p:attrName>
                                        </p:attrNameLst>
                                      </p:cBhvr>
                                      <p:tavLst>
                                        <p:tav tm="0">
                                          <p:val>
                                            <p:fltVal val="0"/>
                                          </p:val>
                                        </p:tav>
                                        <p:tav tm="100000">
                                          <p:val>
                                            <p:strVal val="#ppt_w"/>
                                          </p:val>
                                        </p:tav>
                                      </p:tavLst>
                                    </p:anim>
                                    <p:anim calcmode="lin" valueType="num">
                                      <p:cBhvr>
                                        <p:cTn id="76" dur="500" fill="hold"/>
                                        <p:tgtEl>
                                          <p:spTgt spid="77"/>
                                        </p:tgtEl>
                                        <p:attrNameLst>
                                          <p:attrName>ppt_h</p:attrName>
                                        </p:attrNameLst>
                                      </p:cBhvr>
                                      <p:tavLst>
                                        <p:tav tm="0">
                                          <p:val>
                                            <p:fltVal val="0"/>
                                          </p:val>
                                        </p:tav>
                                        <p:tav tm="100000">
                                          <p:val>
                                            <p:strVal val="#ppt_h"/>
                                          </p:val>
                                        </p:tav>
                                      </p:tavLst>
                                    </p:anim>
                                    <p:animEffect transition="in" filter="fade">
                                      <p:cBhvr>
                                        <p:cTn id="77" dur="500"/>
                                        <p:tgtEl>
                                          <p:spTgt spid="77"/>
                                        </p:tgtEl>
                                      </p:cBhvr>
                                    </p:animEffect>
                                  </p:childTnLst>
                                </p:cTn>
                              </p:par>
                            </p:childTnLst>
                          </p:cTn>
                        </p:par>
                        <p:par>
                          <p:cTn id="78" fill="hold">
                            <p:stCondLst>
                              <p:cond delay="7500"/>
                            </p:stCondLst>
                            <p:childTnLst>
                              <p:par>
                                <p:cTn id="79" presetID="22" presetClass="entr" presetSubtype="4" fill="hold" grpId="0" nodeType="afterEffect" nodePh="1">
                                  <p:stCondLst>
                                    <p:cond delay="0"/>
                                  </p:stCondLst>
                                  <p:endCondLst>
                                    <p:cond evt="begin" delay="0">
                                      <p:tn val="79"/>
                                    </p:cond>
                                  </p:endCondLst>
                                  <p:childTnLst>
                                    <p:set>
                                      <p:cBhvr>
                                        <p:cTn id="80" dur="1" fill="hold">
                                          <p:stCondLst>
                                            <p:cond delay="0"/>
                                          </p:stCondLst>
                                        </p:cTn>
                                        <p:tgtEl>
                                          <p:spTgt spid="76">
                                            <p:txEl>
                                              <p:pRg st="0" end="0"/>
                                            </p:txEl>
                                          </p:spTgt>
                                        </p:tgtEl>
                                        <p:attrNameLst>
                                          <p:attrName>style.visibility</p:attrName>
                                        </p:attrNameLst>
                                      </p:cBhvr>
                                      <p:to>
                                        <p:strVal val="visible"/>
                                      </p:to>
                                    </p:set>
                                    <p:animEffect transition="in" filter="wipe(down)">
                                      <p:cBhvr>
                                        <p:cTn id="81" dur="500"/>
                                        <p:tgtEl>
                                          <p:spTgt spid="76">
                                            <p:txEl>
                                              <p:pRg st="0" end="0"/>
                                            </p:txEl>
                                          </p:spTgt>
                                        </p:tgtEl>
                                      </p:cBhvr>
                                    </p:animEffect>
                                  </p:childTnLst>
                                </p:cTn>
                              </p:par>
                            </p:childTnLst>
                          </p:cTn>
                        </p:par>
                        <p:par>
                          <p:cTn id="82" fill="hold">
                            <p:stCondLst>
                              <p:cond delay="8000"/>
                            </p:stCondLst>
                            <p:childTnLst>
                              <p:par>
                                <p:cTn id="83" presetID="2" presetClass="entr" presetSubtype="4" accel="50000" decel="50000" fill="hold" grpId="0" nodeType="afterEffect" nodePh="1">
                                  <p:stCondLst>
                                    <p:cond delay="0"/>
                                  </p:stCondLst>
                                  <p:endCondLst>
                                    <p:cond evt="begin" delay="0">
                                      <p:tn val="83"/>
                                    </p:cond>
                                  </p:endCondLst>
                                  <p:childTnLst>
                                    <p:set>
                                      <p:cBhvr>
                                        <p:cTn id="84" dur="1" fill="hold">
                                          <p:stCondLst>
                                            <p:cond delay="0"/>
                                          </p:stCondLst>
                                        </p:cTn>
                                        <p:tgtEl>
                                          <p:spTgt spid="78">
                                            <p:txEl>
                                              <p:pRg st="0" end="0"/>
                                            </p:txEl>
                                          </p:spTgt>
                                        </p:tgtEl>
                                        <p:attrNameLst>
                                          <p:attrName>style.visibility</p:attrName>
                                        </p:attrNameLst>
                                      </p:cBhvr>
                                      <p:to>
                                        <p:strVal val="visible"/>
                                      </p:to>
                                    </p:set>
                                    <p:anim calcmode="lin" valueType="num">
                                      <p:cBhvr additive="base">
                                        <p:cTn id="85"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78">
                                            <p:txEl>
                                              <p:pRg st="0" end="0"/>
                                            </p:txEl>
                                          </p:spTgt>
                                        </p:tgtEl>
                                        <p:attrNameLst>
                                          <p:attrName>ppt_y</p:attrName>
                                        </p:attrNameLst>
                                      </p:cBhvr>
                                      <p:tavLst>
                                        <p:tav tm="0">
                                          <p:val>
                                            <p:strVal val="1+#ppt_h/2"/>
                                          </p:val>
                                        </p:tav>
                                        <p:tav tm="100000">
                                          <p:val>
                                            <p:strVal val="#ppt_y"/>
                                          </p:val>
                                        </p:tav>
                                      </p:tavLst>
                                    </p:anim>
                                  </p:childTnLst>
                                </p:cTn>
                              </p:par>
                            </p:childTnLst>
                          </p:cTn>
                        </p:par>
                        <p:par>
                          <p:cTn id="87" fill="hold">
                            <p:stCondLst>
                              <p:cond delay="8500"/>
                            </p:stCondLst>
                            <p:childTnLst>
                              <p:par>
                                <p:cTn id="88" presetID="53" presetClass="entr" presetSubtype="0" fill="hold" grpId="0" nodeType="afterEffect">
                                  <p:stCondLst>
                                    <p:cond delay="0"/>
                                  </p:stCondLst>
                                  <p:childTnLst>
                                    <p:set>
                                      <p:cBhvr>
                                        <p:cTn id="89" dur="1" fill="hold">
                                          <p:stCondLst>
                                            <p:cond delay="0"/>
                                          </p:stCondLst>
                                        </p:cTn>
                                        <p:tgtEl>
                                          <p:spTgt spid="80"/>
                                        </p:tgtEl>
                                        <p:attrNameLst>
                                          <p:attrName>style.visibility</p:attrName>
                                        </p:attrNameLst>
                                      </p:cBhvr>
                                      <p:to>
                                        <p:strVal val="visible"/>
                                      </p:to>
                                    </p:set>
                                    <p:anim calcmode="lin" valueType="num">
                                      <p:cBhvr>
                                        <p:cTn id="90" dur="500" fill="hold"/>
                                        <p:tgtEl>
                                          <p:spTgt spid="80"/>
                                        </p:tgtEl>
                                        <p:attrNameLst>
                                          <p:attrName>ppt_w</p:attrName>
                                        </p:attrNameLst>
                                      </p:cBhvr>
                                      <p:tavLst>
                                        <p:tav tm="0">
                                          <p:val>
                                            <p:fltVal val="0"/>
                                          </p:val>
                                        </p:tav>
                                        <p:tav tm="100000">
                                          <p:val>
                                            <p:strVal val="#ppt_w"/>
                                          </p:val>
                                        </p:tav>
                                      </p:tavLst>
                                    </p:anim>
                                    <p:anim calcmode="lin" valueType="num">
                                      <p:cBhvr>
                                        <p:cTn id="91" dur="500" fill="hold"/>
                                        <p:tgtEl>
                                          <p:spTgt spid="80"/>
                                        </p:tgtEl>
                                        <p:attrNameLst>
                                          <p:attrName>ppt_h</p:attrName>
                                        </p:attrNameLst>
                                      </p:cBhvr>
                                      <p:tavLst>
                                        <p:tav tm="0">
                                          <p:val>
                                            <p:fltVal val="0"/>
                                          </p:val>
                                        </p:tav>
                                        <p:tav tm="100000">
                                          <p:val>
                                            <p:strVal val="#ppt_h"/>
                                          </p:val>
                                        </p:tav>
                                      </p:tavLst>
                                    </p:anim>
                                    <p:animEffect transition="in" filter="fade">
                                      <p:cBhvr>
                                        <p:cTn id="92" dur="500"/>
                                        <p:tgtEl>
                                          <p:spTgt spid="80"/>
                                        </p:tgtEl>
                                      </p:cBhvr>
                                    </p:animEffect>
                                  </p:childTnLst>
                                </p:cTn>
                              </p:par>
                            </p:childTnLst>
                          </p:cTn>
                        </p:par>
                        <p:par>
                          <p:cTn id="93" fill="hold">
                            <p:stCondLst>
                              <p:cond delay="9000"/>
                            </p:stCondLst>
                            <p:childTnLst>
                              <p:par>
                                <p:cTn id="94" presetID="22" presetClass="entr" presetSubtype="4" fill="hold" grpId="0" nodeType="afterEffect" nodePh="1">
                                  <p:stCondLst>
                                    <p:cond delay="0"/>
                                  </p:stCondLst>
                                  <p:endCondLst>
                                    <p:cond evt="begin" delay="0">
                                      <p:tn val="94"/>
                                    </p:cond>
                                  </p:endCondLst>
                                  <p:childTnLst>
                                    <p:set>
                                      <p:cBhvr>
                                        <p:cTn id="95" dur="1" fill="hold">
                                          <p:stCondLst>
                                            <p:cond delay="0"/>
                                          </p:stCondLst>
                                        </p:cTn>
                                        <p:tgtEl>
                                          <p:spTgt spid="79">
                                            <p:txEl>
                                              <p:pRg st="0" end="0"/>
                                            </p:txEl>
                                          </p:spTgt>
                                        </p:tgtEl>
                                        <p:attrNameLst>
                                          <p:attrName>style.visibility</p:attrName>
                                        </p:attrNameLst>
                                      </p:cBhvr>
                                      <p:to>
                                        <p:strVal val="visible"/>
                                      </p:to>
                                    </p:set>
                                    <p:animEffect transition="in" filter="wipe(down)">
                                      <p:cBhvr>
                                        <p:cTn id="96" dur="500"/>
                                        <p:tgtEl>
                                          <p:spTgt spid="79">
                                            <p:txEl>
                                              <p:pRg st="0" end="0"/>
                                            </p:txEl>
                                          </p:spTgt>
                                        </p:tgtEl>
                                      </p:cBhvr>
                                    </p:animEffect>
                                  </p:childTnLst>
                                </p:cTn>
                              </p:par>
                            </p:childTnLst>
                          </p:cTn>
                        </p:par>
                        <p:par>
                          <p:cTn id="97" fill="hold">
                            <p:stCondLst>
                              <p:cond delay="9500"/>
                            </p:stCondLst>
                            <p:childTnLst>
                              <p:par>
                                <p:cTn id="98" presetID="2" presetClass="entr" presetSubtype="4" accel="50000" decel="50000" fill="hold" grpId="0" nodeType="afterEffect" nodePh="1">
                                  <p:stCondLst>
                                    <p:cond delay="0"/>
                                  </p:stCondLst>
                                  <p:endCondLst>
                                    <p:cond evt="begin" delay="0">
                                      <p:tn val="98"/>
                                    </p:cond>
                                  </p:endCondLst>
                                  <p:childTnLst>
                                    <p:set>
                                      <p:cBhvr>
                                        <p:cTn id="99" dur="1" fill="hold">
                                          <p:stCondLst>
                                            <p:cond delay="0"/>
                                          </p:stCondLst>
                                        </p:cTn>
                                        <p:tgtEl>
                                          <p:spTgt spid="81">
                                            <p:txEl>
                                              <p:pRg st="0" end="0"/>
                                            </p:txEl>
                                          </p:spTgt>
                                        </p:tgtEl>
                                        <p:attrNameLst>
                                          <p:attrName>style.visibility</p:attrName>
                                        </p:attrNameLst>
                                      </p:cBhvr>
                                      <p:to>
                                        <p:strVal val="visible"/>
                                      </p:to>
                                    </p:set>
                                    <p:anim calcmode="lin" valueType="num">
                                      <p:cBhvr additive="base">
                                        <p:cTn id="100" dur="500" fill="hold"/>
                                        <p:tgtEl>
                                          <p:spTgt spid="81">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8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1" grpId="0" animBg="1"/>
      <p:bldP spid="32"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6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7"/>
                        </p:tgtEl>
                        <p:attrNameLst>
                          <p:attrName>style.visibility</p:attrName>
                        </p:attrNameLst>
                      </p:cBhvr>
                      <p:to>
                        <p:strVal val="visible"/>
                      </p:to>
                    </p:set>
                    <p:animEffect transition="in" filter="wipe(down)">
                      <p:cBhvr>
                        <p:cTn dur="500"/>
                        <p:tgtEl>
                          <p:spTgt spid="67"/>
                        </p:tgtEl>
                      </p:cBhvr>
                    </p:animEffect>
                  </p:childTnLst>
                </p:cTn>
              </p:par>
            </p:tnLst>
          </p:tmpl>
        </p:tmplLst>
      </p:bldP>
      <p:bldP spid="68" grpId="0" animBg="1"/>
      <p:bldP spid="69"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ppt_x"/>
                          </p:val>
                        </p:tav>
                        <p:tav tm="100000">
                          <p:val>
                            <p:strVal val="#ppt_x"/>
                          </p:val>
                        </p:tav>
                      </p:tavLst>
                    </p:anim>
                    <p:anim calcmode="lin" valueType="num">
                      <p:cBhvr additive="base">
                        <p:cTn dur="500" fill="hold"/>
                        <p:tgtEl>
                          <p:spTgt spid="69"/>
                        </p:tgtEl>
                        <p:attrNameLst>
                          <p:attrName>ppt_y</p:attrName>
                        </p:attrNameLst>
                      </p:cBhvr>
                      <p:tavLst>
                        <p:tav tm="0">
                          <p:val>
                            <p:strVal val="1+#ppt_h/2"/>
                          </p:val>
                        </p:tav>
                        <p:tav tm="100000">
                          <p:val>
                            <p:strVal val="#ppt_y"/>
                          </p:val>
                        </p:tav>
                      </p:tavLst>
                    </p:anim>
                  </p:childTnLst>
                </p:cTn>
              </p:par>
            </p:tnLst>
          </p:tmpl>
        </p:tmplLst>
      </p:bldP>
      <p:bldP spid="7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0"/>
                        </p:tgtEl>
                        <p:attrNameLst>
                          <p:attrName>style.visibility</p:attrName>
                        </p:attrNameLst>
                      </p:cBhvr>
                      <p:to>
                        <p:strVal val="visible"/>
                      </p:to>
                    </p:set>
                    <p:animEffect transition="in" filter="wipe(down)">
                      <p:cBhvr>
                        <p:cTn dur="500"/>
                        <p:tgtEl>
                          <p:spTgt spid="70"/>
                        </p:tgtEl>
                      </p:cBhvr>
                    </p:animEffect>
                  </p:childTnLst>
                </p:cTn>
              </p:par>
            </p:tnLst>
          </p:tmpl>
        </p:tmplLst>
      </p:bldP>
      <p:bldP spid="71" grpId="0" animBg="1"/>
      <p:bldP spid="72"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2"/>
                        </p:tgtEl>
                        <p:attrNameLst>
                          <p:attrName>style.visibility</p:attrName>
                        </p:attrNameLst>
                      </p:cBhvr>
                      <p:to>
                        <p:strVal val="visible"/>
                      </p:to>
                    </p:set>
                    <p:anim calcmode="lin" valueType="num">
                      <p:cBhvr additive="base">
                        <p:cTn dur="500" fill="hold"/>
                        <p:tgtEl>
                          <p:spTgt spid="72"/>
                        </p:tgtEl>
                        <p:attrNameLst>
                          <p:attrName>ppt_x</p:attrName>
                        </p:attrNameLst>
                      </p:cBhvr>
                      <p:tavLst>
                        <p:tav tm="0">
                          <p:val>
                            <p:strVal val="#ppt_x"/>
                          </p:val>
                        </p:tav>
                        <p:tav tm="100000">
                          <p:val>
                            <p:strVal val="#ppt_x"/>
                          </p:val>
                        </p:tav>
                      </p:tavLst>
                    </p:anim>
                    <p:anim calcmode="lin" valueType="num">
                      <p:cBhvr additive="base">
                        <p:cTn dur="500" fill="hold"/>
                        <p:tgtEl>
                          <p:spTgt spid="72"/>
                        </p:tgtEl>
                        <p:attrNameLst>
                          <p:attrName>ppt_y</p:attrName>
                        </p:attrNameLst>
                      </p:cBhvr>
                      <p:tavLst>
                        <p:tav tm="0">
                          <p:val>
                            <p:strVal val="1+#ppt_h/2"/>
                          </p:val>
                        </p:tav>
                        <p:tav tm="100000">
                          <p:val>
                            <p:strVal val="#ppt_y"/>
                          </p:val>
                        </p:tav>
                      </p:tavLst>
                    </p:anim>
                  </p:childTnLst>
                </p:cTn>
              </p:par>
            </p:tnLst>
          </p:tmpl>
        </p:tmplLst>
      </p:bldP>
      <p:bldP spid="73"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3"/>
                        </p:tgtEl>
                        <p:attrNameLst>
                          <p:attrName>style.visibility</p:attrName>
                        </p:attrNameLst>
                      </p:cBhvr>
                      <p:to>
                        <p:strVal val="visible"/>
                      </p:to>
                    </p:set>
                    <p:animEffect transition="in" filter="wipe(down)">
                      <p:cBhvr>
                        <p:cTn dur="500"/>
                        <p:tgtEl>
                          <p:spTgt spid="73"/>
                        </p:tgtEl>
                      </p:cBhvr>
                    </p:animEffect>
                  </p:childTnLst>
                </p:cTn>
              </p:par>
            </p:tnLst>
          </p:tmpl>
        </p:tmplLst>
      </p:bldP>
      <p:bldP spid="74" grpId="0" animBg="1"/>
      <p:bldP spid="75"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1+#ppt_h/2"/>
                          </p:val>
                        </p:tav>
                        <p:tav tm="100000">
                          <p:val>
                            <p:strVal val="#ppt_y"/>
                          </p:val>
                        </p:tav>
                      </p:tavLst>
                    </p:anim>
                  </p:childTnLst>
                </p:cTn>
              </p:par>
            </p:tnLst>
          </p:tmpl>
        </p:tmplLst>
      </p:bldP>
      <p:bldP spid="7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6"/>
                        </p:tgtEl>
                        <p:attrNameLst>
                          <p:attrName>style.visibility</p:attrName>
                        </p:attrNameLst>
                      </p:cBhvr>
                      <p:to>
                        <p:strVal val="visible"/>
                      </p:to>
                    </p:set>
                    <p:animEffect transition="in" filter="wipe(down)">
                      <p:cBhvr>
                        <p:cTn dur="500"/>
                        <p:tgtEl>
                          <p:spTgt spid="76"/>
                        </p:tgtEl>
                      </p:cBhvr>
                    </p:animEffect>
                  </p:childTnLst>
                </p:cTn>
              </p:par>
            </p:tnLst>
          </p:tmpl>
        </p:tmplLst>
      </p:bldP>
      <p:bldP spid="77" grpId="0" animBg="1"/>
      <p:bldP spid="78"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9"/>
                        </p:tgtEl>
                        <p:attrNameLst>
                          <p:attrName>style.visibility</p:attrName>
                        </p:attrNameLst>
                      </p:cBhvr>
                      <p:to>
                        <p:strVal val="visible"/>
                      </p:to>
                    </p:set>
                    <p:animEffect transition="in" filter="wipe(down)">
                      <p:cBhvr>
                        <p:cTn dur="500"/>
                        <p:tgtEl>
                          <p:spTgt spid="79"/>
                        </p:tgtEl>
                      </p:cBhvr>
                    </p:animEffect>
                  </p:childTnLst>
                </p:cTn>
              </p:par>
            </p:tnLst>
          </p:tmpl>
        </p:tmplLst>
      </p:bldP>
      <p:bldP spid="80" grpId="0" animBg="1"/>
      <p:bldP spid="81"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1"/>
                        </p:tgtEl>
                        <p:attrNameLst>
                          <p:attrName>style.visibility</p:attrName>
                        </p:attrNameLst>
                      </p:cBhvr>
                      <p:to>
                        <p:strVal val="visible"/>
                      </p:to>
                    </p:set>
                    <p:anim calcmode="lin" valueType="num">
                      <p:cBhvr additive="base">
                        <p:cTn dur="500" fill="hold"/>
                        <p:tgtEl>
                          <p:spTgt spid="81"/>
                        </p:tgtEl>
                        <p:attrNameLst>
                          <p:attrName>ppt_x</p:attrName>
                        </p:attrNameLst>
                      </p:cBhvr>
                      <p:tavLst>
                        <p:tav tm="0">
                          <p:val>
                            <p:strVal val="#ppt_x"/>
                          </p:val>
                        </p:tav>
                        <p:tav tm="100000">
                          <p:val>
                            <p:strVal val="#ppt_x"/>
                          </p:val>
                        </p:tav>
                      </p:tavLst>
                    </p:anim>
                    <p:anim calcmode="lin" valueType="num">
                      <p:cBhvr additive="base">
                        <p:cTn dur="500" fill="hold"/>
                        <p:tgtEl>
                          <p:spTgt spid="81"/>
                        </p:tgtEl>
                        <p:attrNameLst>
                          <p:attrName>ppt_y</p:attrName>
                        </p:attrNameLst>
                      </p:cBhvr>
                      <p:tavLst>
                        <p:tav tm="0">
                          <p:val>
                            <p:strVal val="1+#ppt_h/2"/>
                          </p:val>
                        </p:tav>
                        <p:tav tm="100000">
                          <p:val>
                            <p:strVal val="#ppt_y"/>
                          </p:val>
                        </p:tav>
                      </p:tavLst>
                    </p:anim>
                  </p:childTnLst>
                </p:cTn>
              </p:par>
            </p:tnLst>
          </p:tmpl>
        </p:tmplLst>
      </p:bldP>
      <p:bldP spid="26" grpId="0"/>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3_Team02">
    <p:spTree>
      <p:nvGrpSpPr>
        <p:cNvPr id="1" name=""/>
        <p:cNvGrpSpPr/>
        <p:nvPr/>
      </p:nvGrpSpPr>
      <p:grpSpPr>
        <a:xfrm>
          <a:off x="0" y="0"/>
          <a:ext cx="0" cy="0"/>
          <a:chOff x="0" y="0"/>
          <a:chExt cx="0" cy="0"/>
        </a:xfrm>
      </p:grpSpPr>
      <p:sp>
        <p:nvSpPr>
          <p:cNvPr id="13" name="Teardrop 12"/>
          <p:cNvSpPr/>
          <p:nvPr userDrawn="1"/>
        </p:nvSpPr>
        <p:spPr>
          <a:xfrm rot="2700000">
            <a:off x="3279192" y="1450757"/>
            <a:ext cx="2235200" cy="223520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cxnSp>
        <p:nvCxnSpPr>
          <p:cNvPr id="3" name="Straight Line buttom"/>
          <p:cNvCxnSpPr/>
          <p:nvPr userDrawn="1"/>
        </p:nvCxnSpPr>
        <p:spPr>
          <a:xfrm rot="5400000" flipH="1" flipV="1">
            <a:off x="3566226" y="4327166"/>
            <a:ext cx="5061669" cy="1"/>
          </a:xfrm>
          <a:prstGeom prst="line">
            <a:avLst/>
          </a:prstGeom>
          <a:ln w="19050">
            <a:solidFill>
              <a:schemeClr val="tx1">
                <a:lumMod val="50000"/>
                <a:lumOff val="50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5977316" y="2463267"/>
            <a:ext cx="239488" cy="239488"/>
          </a:xfrm>
          <a:prstGeom prst="ellipse">
            <a:avLst/>
          </a:prstGeom>
          <a:solidFill>
            <a:schemeClr val="accent1"/>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25" name="Picture Placeholder 7"/>
          <p:cNvSpPr>
            <a:spLocks noGrp="1"/>
          </p:cNvSpPr>
          <p:nvPr userDrawn="1">
            <p:ph type="pic" sz="quarter" idx="10" hasCustomPrompt="1"/>
          </p:nvPr>
        </p:nvSpPr>
        <p:spPr>
          <a:xfrm>
            <a:off x="3509504" y="1681775"/>
            <a:ext cx="1773696" cy="1773165"/>
          </a:xfrm>
          <a:prstGeom prst="ellipse">
            <a:avLst/>
          </a:prstGeom>
          <a:solidFill>
            <a:schemeClr val="bg1">
              <a:lumMod val="95000"/>
            </a:schemeClr>
          </a:solidFill>
          <a:ln w="28575">
            <a:solidFill>
              <a:schemeClr val="accent1">
                <a:lumMod val="75000"/>
              </a:schemeClr>
            </a:solidFill>
          </a:ln>
        </p:spPr>
        <p:txBody>
          <a:bodyPr bIns="91440" anchor="b"/>
          <a:lstStyle>
            <a:lvl1pPr algn="ctr">
              <a:buNone/>
              <a:defRPr sz="1067">
                <a:solidFill>
                  <a:schemeClr val="tx1">
                    <a:lumMod val="50000"/>
                    <a:lumOff val="50000"/>
                  </a:schemeClr>
                </a:solidFill>
              </a:defRPr>
            </a:lvl1pPr>
          </a:lstStyle>
          <a:p>
            <a:r>
              <a:rPr lang="en-US" dirty="0"/>
              <a:t>Image Holder</a:t>
            </a:r>
          </a:p>
        </p:txBody>
      </p:sp>
      <p:sp>
        <p:nvSpPr>
          <p:cNvPr id="34" name="Up Arrow Callout 33"/>
          <p:cNvSpPr/>
          <p:nvPr userDrawn="1"/>
        </p:nvSpPr>
        <p:spPr>
          <a:xfrm rot="16200000">
            <a:off x="7901469" y="118969"/>
            <a:ext cx="1597172" cy="4951891"/>
          </a:xfrm>
          <a:prstGeom prst="upArrowCallout">
            <a:avLst>
              <a:gd name="adj1" fmla="val 30842"/>
              <a:gd name="adj2" fmla="val 15421"/>
              <a:gd name="adj3" fmla="val 12155"/>
              <a:gd name="adj4" fmla="val 9608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400" dirty="0">
              <a:solidFill>
                <a:srgbClr val="FFFFFF"/>
              </a:solidFill>
            </a:endParaRPr>
          </a:p>
        </p:txBody>
      </p:sp>
      <p:sp>
        <p:nvSpPr>
          <p:cNvPr id="35" name="Text Placeholder 3"/>
          <p:cNvSpPr>
            <a:spLocks noGrp="1"/>
          </p:cNvSpPr>
          <p:nvPr>
            <p:ph type="body" sz="half" idx="19"/>
          </p:nvPr>
        </p:nvSpPr>
        <p:spPr>
          <a:xfrm>
            <a:off x="6590100" y="1902960"/>
            <a:ext cx="4421200" cy="508973"/>
          </a:xfrm>
          <a:prstGeom prst="rect">
            <a:avLst/>
          </a:prstGeom>
        </p:spPr>
        <p:txBody>
          <a:bodyPr wrap="square" lIns="0" tIns="0" rIns="0" bIns="0" anchor="t">
            <a:noAutofit/>
          </a:bodyPr>
          <a:lstStyle>
            <a:lvl1pPr marL="0" indent="0" algn="ctr" rtl="1">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6" name="Text Placeholder 3"/>
          <p:cNvSpPr>
            <a:spLocks noGrp="1"/>
          </p:cNvSpPr>
          <p:nvPr>
            <p:ph type="body" sz="half" idx="20"/>
          </p:nvPr>
        </p:nvSpPr>
        <p:spPr>
          <a:xfrm>
            <a:off x="6606817" y="2399100"/>
            <a:ext cx="4404484" cy="860328"/>
          </a:xfrm>
          <a:prstGeom prst="rect">
            <a:avLst/>
          </a:prstGeom>
        </p:spPr>
        <p:txBody>
          <a:bodyPr wrap="square" lIns="0" tIns="0" rIns="0" bIns="0" anchor="t">
            <a:noAutofit/>
          </a:bodyPr>
          <a:lstStyle>
            <a:lvl1pPr marL="0" indent="0" algn="ctr" rtl="1">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9" name="Teardrop 18"/>
          <p:cNvSpPr/>
          <p:nvPr userDrawn="1"/>
        </p:nvSpPr>
        <p:spPr>
          <a:xfrm rot="18900000" flipH="1">
            <a:off x="6679729" y="3982075"/>
            <a:ext cx="2235200" cy="22352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0" name="Oval 19"/>
          <p:cNvSpPr/>
          <p:nvPr userDrawn="1"/>
        </p:nvSpPr>
        <p:spPr>
          <a:xfrm>
            <a:off x="5977316" y="4994584"/>
            <a:ext cx="239488" cy="239488"/>
          </a:xfrm>
          <a:prstGeom prst="ellipse">
            <a:avLst/>
          </a:prstGeom>
          <a:solidFill>
            <a:schemeClr val="accent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21" name="Picture Placeholder 7"/>
          <p:cNvSpPr>
            <a:spLocks noGrp="1"/>
          </p:cNvSpPr>
          <p:nvPr>
            <p:ph type="pic" sz="quarter" idx="21" hasCustomPrompt="1"/>
          </p:nvPr>
        </p:nvSpPr>
        <p:spPr>
          <a:xfrm>
            <a:off x="6910041" y="4213092"/>
            <a:ext cx="1773696" cy="1773165"/>
          </a:xfrm>
          <a:prstGeom prst="ellipse">
            <a:avLst/>
          </a:prstGeom>
          <a:solidFill>
            <a:schemeClr val="bg1">
              <a:lumMod val="95000"/>
            </a:schemeClr>
          </a:solidFill>
          <a:ln w="28575">
            <a:solidFill>
              <a:schemeClr val="accent2">
                <a:lumMod val="75000"/>
              </a:schemeClr>
            </a:solidFill>
          </a:ln>
        </p:spPr>
        <p:txBody>
          <a:bodyPr bIns="91440" anchor="b"/>
          <a:lstStyle>
            <a:lvl1pPr algn="ctr">
              <a:buNone/>
              <a:defRPr sz="1067">
                <a:solidFill>
                  <a:schemeClr val="tx1">
                    <a:lumMod val="50000"/>
                    <a:lumOff val="50000"/>
                  </a:schemeClr>
                </a:solidFill>
              </a:defRPr>
            </a:lvl1pPr>
          </a:lstStyle>
          <a:p>
            <a:r>
              <a:rPr lang="en-US" dirty="0"/>
              <a:t>Image Holder</a:t>
            </a:r>
          </a:p>
        </p:txBody>
      </p:sp>
      <p:sp>
        <p:nvSpPr>
          <p:cNvPr id="22" name="Up Arrow Callout 21"/>
          <p:cNvSpPr/>
          <p:nvPr userDrawn="1"/>
        </p:nvSpPr>
        <p:spPr>
          <a:xfrm rot="5400000" flipH="1">
            <a:off x="2668535" y="2650287"/>
            <a:ext cx="1597172" cy="4951891"/>
          </a:xfrm>
          <a:prstGeom prst="upArrowCallout">
            <a:avLst>
              <a:gd name="adj1" fmla="val 30842"/>
              <a:gd name="adj2" fmla="val 15421"/>
              <a:gd name="adj3" fmla="val 12155"/>
              <a:gd name="adj4" fmla="val 9608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400" dirty="0">
              <a:solidFill>
                <a:srgbClr val="FFFFFF"/>
              </a:solidFill>
            </a:endParaRPr>
          </a:p>
        </p:txBody>
      </p:sp>
      <p:sp>
        <p:nvSpPr>
          <p:cNvPr id="23" name="Text Placeholder 3"/>
          <p:cNvSpPr>
            <a:spLocks noGrp="1"/>
          </p:cNvSpPr>
          <p:nvPr>
            <p:ph type="body" sz="half" idx="22"/>
          </p:nvPr>
        </p:nvSpPr>
        <p:spPr>
          <a:xfrm>
            <a:off x="1128300" y="4434278"/>
            <a:ext cx="4421200" cy="508973"/>
          </a:xfrm>
          <a:prstGeom prst="rect">
            <a:avLst/>
          </a:prstGeom>
        </p:spPr>
        <p:txBody>
          <a:bodyPr wrap="square" lIns="0" tIns="0" rIns="0" bIns="0" anchor="t">
            <a:noAutofit/>
          </a:bodyPr>
          <a:lstStyle>
            <a:lvl1pPr marL="0" indent="0" algn="ctr" rtl="1">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24" name="Text Placeholder 3"/>
          <p:cNvSpPr>
            <a:spLocks noGrp="1"/>
          </p:cNvSpPr>
          <p:nvPr>
            <p:ph type="body" sz="half" idx="23"/>
          </p:nvPr>
        </p:nvSpPr>
        <p:spPr>
          <a:xfrm>
            <a:off x="1145017" y="4930417"/>
            <a:ext cx="4404484" cy="860328"/>
          </a:xfrm>
          <a:prstGeom prst="rect">
            <a:avLst/>
          </a:prstGeom>
        </p:spPr>
        <p:txBody>
          <a:bodyPr wrap="square" lIns="0" tIns="0" rIns="0" bIns="0" anchor="t">
            <a:noAutofit/>
          </a:bodyPr>
          <a:lstStyle>
            <a:lvl1pPr marL="0" indent="0" algn="ctr" rtl="1">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28"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9"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402675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animEffect transition="in" filter="fade">
                                      <p:cBhvr>
                                        <p:cTn id="11" dur="500"/>
                                        <p:tgtEl>
                                          <p:spTgt spid="29">
                                            <p:txEl>
                                              <p:pRg st="0" end="0"/>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par>
                          <p:cTn id="16" fill="hold">
                            <p:stCondLst>
                              <p:cond delay="1500"/>
                            </p:stCondLst>
                            <p:childTnLst>
                              <p:par>
                                <p:cTn id="17" presetID="53"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2000"/>
                            </p:stCondLst>
                            <p:childTnLst>
                              <p:par>
                                <p:cTn id="23" presetID="2" presetClass="entr" presetSubtype="8" accel="50000" decel="5000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53" presetClass="entr" presetSubtype="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fltVal val="0"/>
                                          </p:val>
                                        </p:tav>
                                        <p:tav tm="100000">
                                          <p:val>
                                            <p:strVal val="#ppt_w"/>
                                          </p:val>
                                        </p:tav>
                                      </p:tavLst>
                                    </p:anim>
                                    <p:anim calcmode="lin" valueType="num">
                                      <p:cBhvr>
                                        <p:cTn id="31" dur="500" fill="hold"/>
                                        <p:tgtEl>
                                          <p:spTgt spid="25"/>
                                        </p:tgtEl>
                                        <p:attrNameLst>
                                          <p:attrName>ppt_h</p:attrName>
                                        </p:attrNameLst>
                                      </p:cBhvr>
                                      <p:tavLst>
                                        <p:tav tm="0">
                                          <p:val>
                                            <p:fltVal val="0"/>
                                          </p:val>
                                        </p:tav>
                                        <p:tav tm="100000">
                                          <p:val>
                                            <p:strVal val="#ppt_h"/>
                                          </p:val>
                                        </p:tav>
                                      </p:tavLst>
                                    </p:anim>
                                    <p:animEffect transition="in" filter="fade">
                                      <p:cBhvr>
                                        <p:cTn id="32" dur="500"/>
                                        <p:tgtEl>
                                          <p:spTgt spid="25"/>
                                        </p:tgtEl>
                                      </p:cBhvr>
                                    </p:animEffect>
                                  </p:childTnLst>
                                </p:cTn>
                              </p:par>
                            </p:childTnLst>
                          </p:cTn>
                        </p:par>
                        <p:par>
                          <p:cTn id="33" fill="hold">
                            <p:stCondLst>
                              <p:cond delay="3000"/>
                            </p:stCondLst>
                            <p:childTnLst>
                              <p:par>
                                <p:cTn id="34" presetID="22" presetClass="entr" presetSubtype="2"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right)">
                                      <p:cBhvr>
                                        <p:cTn id="36" dur="500"/>
                                        <p:tgtEl>
                                          <p:spTgt spid="34"/>
                                        </p:tgtEl>
                                      </p:cBhvr>
                                    </p:animEffect>
                                  </p:childTnLst>
                                </p:cTn>
                              </p:par>
                            </p:childTnLst>
                          </p:cTn>
                        </p:par>
                        <p:par>
                          <p:cTn id="37" fill="hold">
                            <p:stCondLst>
                              <p:cond delay="3500"/>
                            </p:stCondLst>
                            <p:childTnLst>
                              <p:par>
                                <p:cTn id="38" presetID="22" presetClass="entr" presetSubtype="4" fill="hold" grpId="0" nodeType="afterEffect" nodePh="1">
                                  <p:stCondLst>
                                    <p:cond delay="0"/>
                                  </p:stCondLst>
                                  <p:endCondLst>
                                    <p:cond evt="begin" delay="0">
                                      <p:tn val="38"/>
                                    </p:cond>
                                  </p:endCondLst>
                                  <p:childTnLst>
                                    <p:set>
                                      <p:cBhvr>
                                        <p:cTn id="39" dur="1" fill="hold">
                                          <p:stCondLst>
                                            <p:cond delay="0"/>
                                          </p:stCondLst>
                                        </p:cTn>
                                        <p:tgtEl>
                                          <p:spTgt spid="35">
                                            <p:txEl>
                                              <p:pRg st="0" end="0"/>
                                            </p:txEl>
                                          </p:spTgt>
                                        </p:tgtEl>
                                        <p:attrNameLst>
                                          <p:attrName>style.visibility</p:attrName>
                                        </p:attrNameLst>
                                      </p:cBhvr>
                                      <p:to>
                                        <p:strVal val="visible"/>
                                      </p:to>
                                    </p:set>
                                    <p:animEffect transition="in" filter="wipe(down)">
                                      <p:cBhvr>
                                        <p:cTn id="40" dur="500"/>
                                        <p:tgtEl>
                                          <p:spTgt spid="35">
                                            <p:txEl>
                                              <p:pRg st="0" end="0"/>
                                            </p:txEl>
                                          </p:spTgt>
                                        </p:tgtEl>
                                      </p:cBhvr>
                                    </p:animEffect>
                                  </p:childTnLst>
                                </p:cTn>
                              </p:par>
                            </p:childTnLst>
                          </p:cTn>
                        </p:par>
                        <p:par>
                          <p:cTn id="41" fill="hold">
                            <p:stCondLst>
                              <p:cond delay="4000"/>
                            </p:stCondLst>
                            <p:childTnLst>
                              <p:par>
                                <p:cTn id="42" presetID="22" presetClass="entr" presetSubtype="4" fill="hold" grpId="0" nodeType="afterEffect" nodePh="1">
                                  <p:stCondLst>
                                    <p:cond delay="0"/>
                                  </p:stCondLst>
                                  <p:endCondLst>
                                    <p:cond evt="begin" delay="0">
                                      <p:tn val="42"/>
                                    </p:cond>
                                  </p:endCondLst>
                                  <p:childTnLst>
                                    <p:set>
                                      <p:cBhvr>
                                        <p:cTn id="43" dur="1" fill="hold">
                                          <p:stCondLst>
                                            <p:cond delay="0"/>
                                          </p:stCondLst>
                                        </p:cTn>
                                        <p:tgtEl>
                                          <p:spTgt spid="36">
                                            <p:txEl>
                                              <p:pRg st="0" end="0"/>
                                            </p:txEl>
                                          </p:spTgt>
                                        </p:tgtEl>
                                        <p:attrNameLst>
                                          <p:attrName>style.visibility</p:attrName>
                                        </p:attrNameLst>
                                      </p:cBhvr>
                                      <p:to>
                                        <p:strVal val="visible"/>
                                      </p:to>
                                    </p:set>
                                    <p:animEffect transition="in" filter="wipe(down)">
                                      <p:cBhvr>
                                        <p:cTn id="44" dur="500"/>
                                        <p:tgtEl>
                                          <p:spTgt spid="36">
                                            <p:txEl>
                                              <p:pRg st="0" end="0"/>
                                            </p:txEl>
                                          </p:spTgt>
                                        </p:tgtEl>
                                      </p:cBhvr>
                                    </p:animEffect>
                                  </p:childTnLst>
                                </p:cTn>
                              </p:par>
                            </p:childTnLst>
                          </p:cTn>
                        </p:par>
                        <p:par>
                          <p:cTn id="45" fill="hold">
                            <p:stCondLst>
                              <p:cond delay="4500"/>
                            </p:stCondLst>
                            <p:childTnLst>
                              <p:par>
                                <p:cTn id="46" presetID="53" presetClass="entr" presetSubtype="0"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par>
                          <p:cTn id="51" fill="hold">
                            <p:stCondLst>
                              <p:cond delay="5000"/>
                            </p:stCondLst>
                            <p:childTnLst>
                              <p:par>
                                <p:cTn id="52" presetID="2" presetClass="entr" presetSubtype="2" accel="50000" decel="50000"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1+#ppt_w/2"/>
                                          </p:val>
                                        </p:tav>
                                        <p:tav tm="100000">
                                          <p:val>
                                            <p:strVal val="#ppt_x"/>
                                          </p:val>
                                        </p:tav>
                                      </p:tavLst>
                                    </p:anim>
                                    <p:anim calcmode="lin" valueType="num">
                                      <p:cBhvr additive="base">
                                        <p:cTn id="55" dur="500" fill="hold"/>
                                        <p:tgtEl>
                                          <p:spTgt spid="19"/>
                                        </p:tgtEl>
                                        <p:attrNameLst>
                                          <p:attrName>ppt_y</p:attrName>
                                        </p:attrNameLst>
                                      </p:cBhvr>
                                      <p:tavLst>
                                        <p:tav tm="0">
                                          <p:val>
                                            <p:strVal val="#ppt_y"/>
                                          </p:val>
                                        </p:tav>
                                        <p:tav tm="100000">
                                          <p:val>
                                            <p:strVal val="#ppt_y"/>
                                          </p:val>
                                        </p:tav>
                                      </p:tavLst>
                                    </p:anim>
                                  </p:childTnLst>
                                </p:cTn>
                              </p:par>
                            </p:childTnLst>
                          </p:cTn>
                        </p:par>
                        <p:par>
                          <p:cTn id="56" fill="hold">
                            <p:stCondLst>
                              <p:cond delay="5500"/>
                            </p:stCondLst>
                            <p:childTnLst>
                              <p:par>
                                <p:cTn id="57" presetID="53"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p:cTn id="59" dur="500" fill="hold"/>
                                        <p:tgtEl>
                                          <p:spTgt spid="21"/>
                                        </p:tgtEl>
                                        <p:attrNameLst>
                                          <p:attrName>ppt_w</p:attrName>
                                        </p:attrNameLst>
                                      </p:cBhvr>
                                      <p:tavLst>
                                        <p:tav tm="0">
                                          <p:val>
                                            <p:fltVal val="0"/>
                                          </p:val>
                                        </p:tav>
                                        <p:tav tm="100000">
                                          <p:val>
                                            <p:strVal val="#ppt_w"/>
                                          </p:val>
                                        </p:tav>
                                      </p:tavLst>
                                    </p:anim>
                                    <p:anim calcmode="lin" valueType="num">
                                      <p:cBhvr>
                                        <p:cTn id="60" dur="500" fill="hold"/>
                                        <p:tgtEl>
                                          <p:spTgt spid="21"/>
                                        </p:tgtEl>
                                        <p:attrNameLst>
                                          <p:attrName>ppt_h</p:attrName>
                                        </p:attrNameLst>
                                      </p:cBhvr>
                                      <p:tavLst>
                                        <p:tav tm="0">
                                          <p:val>
                                            <p:fltVal val="0"/>
                                          </p:val>
                                        </p:tav>
                                        <p:tav tm="100000">
                                          <p:val>
                                            <p:strVal val="#ppt_h"/>
                                          </p:val>
                                        </p:tav>
                                      </p:tavLst>
                                    </p:anim>
                                    <p:animEffect transition="in" filter="fade">
                                      <p:cBhvr>
                                        <p:cTn id="61" dur="500"/>
                                        <p:tgtEl>
                                          <p:spTgt spid="21"/>
                                        </p:tgtEl>
                                      </p:cBhvr>
                                    </p:animEffect>
                                  </p:childTnLst>
                                </p:cTn>
                              </p:par>
                            </p:childTnLst>
                          </p:cTn>
                        </p:par>
                        <p:par>
                          <p:cTn id="62" fill="hold">
                            <p:stCondLst>
                              <p:cond delay="6000"/>
                            </p:stCondLst>
                            <p:childTnLst>
                              <p:par>
                                <p:cTn id="63" presetID="22" presetClass="entr" presetSubtype="8"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left)">
                                      <p:cBhvr>
                                        <p:cTn id="65" dur="500"/>
                                        <p:tgtEl>
                                          <p:spTgt spid="22"/>
                                        </p:tgtEl>
                                      </p:cBhvr>
                                    </p:animEffect>
                                  </p:childTnLst>
                                </p:cTn>
                              </p:par>
                            </p:childTnLst>
                          </p:cTn>
                        </p:par>
                        <p:par>
                          <p:cTn id="66" fill="hold">
                            <p:stCondLst>
                              <p:cond delay="6500"/>
                            </p:stCondLst>
                            <p:childTnLst>
                              <p:par>
                                <p:cTn id="67" presetID="22" presetClass="entr" presetSubtype="4" fill="hold" grpId="0" nodeType="afterEffect" nodePh="1">
                                  <p:stCondLst>
                                    <p:cond delay="0"/>
                                  </p:stCondLst>
                                  <p:endCondLst>
                                    <p:cond evt="begin" delay="0">
                                      <p:tn val="67"/>
                                    </p:cond>
                                  </p:end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wipe(down)">
                                      <p:cBhvr>
                                        <p:cTn id="69" dur="500"/>
                                        <p:tgtEl>
                                          <p:spTgt spid="23">
                                            <p:txEl>
                                              <p:pRg st="0" end="0"/>
                                            </p:txEl>
                                          </p:spTgt>
                                        </p:tgtEl>
                                      </p:cBhvr>
                                    </p:animEffect>
                                  </p:childTnLst>
                                </p:cTn>
                              </p:par>
                            </p:childTnLst>
                          </p:cTn>
                        </p:par>
                        <p:par>
                          <p:cTn id="70" fill="hold">
                            <p:stCondLst>
                              <p:cond delay="7000"/>
                            </p:stCondLst>
                            <p:childTnLst>
                              <p:par>
                                <p:cTn id="71" presetID="22" presetClass="entr" presetSubtype="4" fill="hold" grpId="0" nodeType="afterEffect" nodePh="1">
                                  <p:stCondLst>
                                    <p:cond delay="0"/>
                                  </p:stCondLst>
                                  <p:endCondLst>
                                    <p:cond evt="begin" delay="0">
                                      <p:tn val="71"/>
                                    </p:cond>
                                  </p:endCondLst>
                                  <p:childTnLst>
                                    <p:set>
                                      <p:cBhvr>
                                        <p:cTn id="72" dur="1" fill="hold">
                                          <p:stCondLst>
                                            <p:cond delay="0"/>
                                          </p:stCondLst>
                                        </p:cTn>
                                        <p:tgtEl>
                                          <p:spTgt spid="24">
                                            <p:txEl>
                                              <p:pRg st="0" end="0"/>
                                            </p:txEl>
                                          </p:spTgt>
                                        </p:tgtEl>
                                        <p:attrNameLst>
                                          <p:attrName>style.visibility</p:attrName>
                                        </p:attrNameLst>
                                      </p:cBhvr>
                                      <p:to>
                                        <p:strVal val="visible"/>
                                      </p:to>
                                    </p:set>
                                    <p:animEffect transition="in" filter="wipe(down)">
                                      <p:cBhvr>
                                        <p:cTn id="7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25" grpId="0" animBg="1"/>
      <p:bldP spid="34" grpId="0" animBg="1"/>
      <p:bldP spid="35"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5"/>
                        </p:tgtEl>
                        <p:attrNameLst>
                          <p:attrName>style.visibility</p:attrName>
                        </p:attrNameLst>
                      </p:cBhvr>
                      <p:to>
                        <p:strVal val="visible"/>
                      </p:to>
                    </p:set>
                    <p:animEffect transition="in" filter="wipe(down)">
                      <p:cBhvr>
                        <p:cTn dur="500"/>
                        <p:tgtEl>
                          <p:spTgt spid="35"/>
                        </p:tgtEl>
                      </p:cBhvr>
                    </p:animEffect>
                  </p:childTnLst>
                </p:cTn>
              </p:par>
            </p:tnLst>
          </p:tmpl>
        </p:tmplLst>
      </p:bldP>
      <p:bldP spid="3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19" grpId="0" animBg="1"/>
      <p:bldP spid="20" grpId="0" animBg="1"/>
      <p:bldP spid="21" grpId="0" animBg="1"/>
      <p:bldP spid="22" grpId="0" animBg="1"/>
      <p:bldP spid="23"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P spid="28" grpId="0"/>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4_Team02">
    <p:spTree>
      <p:nvGrpSpPr>
        <p:cNvPr id="1" name=""/>
        <p:cNvGrpSpPr/>
        <p:nvPr/>
      </p:nvGrpSpPr>
      <p:grpSpPr>
        <a:xfrm>
          <a:off x="0" y="0"/>
          <a:ext cx="0" cy="0"/>
          <a:chOff x="0" y="0"/>
          <a:chExt cx="0" cy="0"/>
        </a:xfrm>
      </p:grpSpPr>
      <p:sp>
        <p:nvSpPr>
          <p:cNvPr id="13" name="Teardrop 12"/>
          <p:cNvSpPr/>
          <p:nvPr userDrawn="1"/>
        </p:nvSpPr>
        <p:spPr>
          <a:xfrm rot="2700000">
            <a:off x="3279192" y="1450757"/>
            <a:ext cx="2235200" cy="2235200"/>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cxnSp>
        <p:nvCxnSpPr>
          <p:cNvPr id="3" name="Straight Line buttom"/>
          <p:cNvCxnSpPr/>
          <p:nvPr userDrawn="1"/>
        </p:nvCxnSpPr>
        <p:spPr>
          <a:xfrm rot="5400000" flipH="1" flipV="1">
            <a:off x="3112559" y="2984497"/>
            <a:ext cx="5969003" cy="3"/>
          </a:xfrm>
          <a:prstGeom prst="line">
            <a:avLst/>
          </a:prstGeom>
          <a:ln w="19050">
            <a:solidFill>
              <a:schemeClr val="tx1">
                <a:lumMod val="50000"/>
                <a:lumOff val="50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5977316" y="2463267"/>
            <a:ext cx="239488" cy="239488"/>
          </a:xfrm>
          <a:prstGeom prst="ellipse">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25" name="Picture Placeholder 7"/>
          <p:cNvSpPr>
            <a:spLocks noGrp="1"/>
          </p:cNvSpPr>
          <p:nvPr userDrawn="1">
            <p:ph type="pic" sz="quarter" idx="10" hasCustomPrompt="1"/>
          </p:nvPr>
        </p:nvSpPr>
        <p:spPr>
          <a:xfrm>
            <a:off x="3509504" y="1681775"/>
            <a:ext cx="1773696" cy="1773165"/>
          </a:xfrm>
          <a:prstGeom prst="ellipse">
            <a:avLst/>
          </a:prstGeom>
          <a:solidFill>
            <a:schemeClr val="bg1">
              <a:lumMod val="95000"/>
            </a:schemeClr>
          </a:solidFill>
          <a:ln w="28575">
            <a:solidFill>
              <a:schemeClr val="accent3">
                <a:lumMod val="75000"/>
              </a:schemeClr>
            </a:solidFill>
          </a:ln>
        </p:spPr>
        <p:txBody>
          <a:bodyPr bIns="91440" anchor="b"/>
          <a:lstStyle>
            <a:lvl1pPr algn="ctr">
              <a:buNone/>
              <a:defRPr sz="1067">
                <a:solidFill>
                  <a:schemeClr val="tx1">
                    <a:lumMod val="50000"/>
                    <a:lumOff val="50000"/>
                  </a:schemeClr>
                </a:solidFill>
              </a:defRPr>
            </a:lvl1pPr>
          </a:lstStyle>
          <a:p>
            <a:r>
              <a:rPr lang="en-US" dirty="0"/>
              <a:t>Image Holder</a:t>
            </a:r>
          </a:p>
        </p:txBody>
      </p:sp>
      <p:sp>
        <p:nvSpPr>
          <p:cNvPr id="34" name="Up Arrow Callout 33"/>
          <p:cNvSpPr/>
          <p:nvPr userDrawn="1"/>
        </p:nvSpPr>
        <p:spPr>
          <a:xfrm rot="16200000">
            <a:off x="7901469" y="118969"/>
            <a:ext cx="1597172" cy="4951891"/>
          </a:xfrm>
          <a:prstGeom prst="upArrowCallout">
            <a:avLst>
              <a:gd name="adj1" fmla="val 30842"/>
              <a:gd name="adj2" fmla="val 15421"/>
              <a:gd name="adj3" fmla="val 12155"/>
              <a:gd name="adj4" fmla="val 96080"/>
            </a:avLst>
          </a:prstGeom>
          <a:no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400" dirty="0">
              <a:solidFill>
                <a:srgbClr val="FFFFFF"/>
              </a:solidFill>
            </a:endParaRPr>
          </a:p>
        </p:txBody>
      </p:sp>
      <p:sp>
        <p:nvSpPr>
          <p:cNvPr id="35" name="Text Placeholder 3"/>
          <p:cNvSpPr>
            <a:spLocks noGrp="1"/>
          </p:cNvSpPr>
          <p:nvPr>
            <p:ph type="body" sz="half" idx="19"/>
          </p:nvPr>
        </p:nvSpPr>
        <p:spPr>
          <a:xfrm>
            <a:off x="6590100" y="1902960"/>
            <a:ext cx="4421200" cy="508973"/>
          </a:xfrm>
          <a:prstGeom prst="rect">
            <a:avLst/>
          </a:prstGeom>
        </p:spPr>
        <p:txBody>
          <a:bodyPr wrap="square" lIns="0" tIns="0" rIns="0" bIns="0" anchor="t">
            <a:noAutofit/>
          </a:bodyPr>
          <a:lstStyle>
            <a:lvl1pPr marL="0" indent="0" algn="ctr" rtl="1">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6" name="Text Placeholder 3"/>
          <p:cNvSpPr>
            <a:spLocks noGrp="1"/>
          </p:cNvSpPr>
          <p:nvPr>
            <p:ph type="body" sz="half" idx="20"/>
          </p:nvPr>
        </p:nvSpPr>
        <p:spPr>
          <a:xfrm>
            <a:off x="6606817" y="2399100"/>
            <a:ext cx="4404484" cy="860328"/>
          </a:xfrm>
          <a:prstGeom prst="rect">
            <a:avLst/>
          </a:prstGeom>
        </p:spPr>
        <p:txBody>
          <a:bodyPr wrap="square" lIns="0" tIns="0" rIns="0" bIns="0" anchor="t">
            <a:noAutofit/>
          </a:bodyPr>
          <a:lstStyle>
            <a:lvl1pPr marL="0" indent="0" algn="ctr" rtl="1">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9" name="Teardrop 18"/>
          <p:cNvSpPr/>
          <p:nvPr userDrawn="1"/>
        </p:nvSpPr>
        <p:spPr>
          <a:xfrm rot="18900000" flipH="1">
            <a:off x="6679729" y="3982075"/>
            <a:ext cx="2235200" cy="2235200"/>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0" name="Oval 19"/>
          <p:cNvSpPr/>
          <p:nvPr userDrawn="1"/>
        </p:nvSpPr>
        <p:spPr>
          <a:xfrm>
            <a:off x="5977316" y="4994584"/>
            <a:ext cx="239488" cy="239488"/>
          </a:xfrm>
          <a:prstGeom prst="ellipse">
            <a:avLst/>
          </a:prstGeom>
          <a:solidFill>
            <a:schemeClr val="accent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21" name="Picture Placeholder 7"/>
          <p:cNvSpPr>
            <a:spLocks noGrp="1"/>
          </p:cNvSpPr>
          <p:nvPr>
            <p:ph type="pic" sz="quarter" idx="21" hasCustomPrompt="1"/>
          </p:nvPr>
        </p:nvSpPr>
        <p:spPr>
          <a:xfrm>
            <a:off x="6910041" y="4213092"/>
            <a:ext cx="1773696" cy="1773165"/>
          </a:xfrm>
          <a:prstGeom prst="ellipse">
            <a:avLst/>
          </a:prstGeom>
          <a:solidFill>
            <a:schemeClr val="bg1">
              <a:lumMod val="95000"/>
            </a:schemeClr>
          </a:solidFill>
          <a:ln w="28575">
            <a:solidFill>
              <a:schemeClr val="accent4">
                <a:lumMod val="75000"/>
              </a:schemeClr>
            </a:solidFill>
          </a:ln>
        </p:spPr>
        <p:txBody>
          <a:bodyPr bIns="91440" anchor="b"/>
          <a:lstStyle>
            <a:lvl1pPr algn="ctr">
              <a:buNone/>
              <a:defRPr sz="1067">
                <a:solidFill>
                  <a:schemeClr val="tx1">
                    <a:lumMod val="50000"/>
                    <a:lumOff val="50000"/>
                  </a:schemeClr>
                </a:solidFill>
              </a:defRPr>
            </a:lvl1pPr>
          </a:lstStyle>
          <a:p>
            <a:r>
              <a:rPr lang="en-US" dirty="0"/>
              <a:t>Image Holder</a:t>
            </a:r>
          </a:p>
        </p:txBody>
      </p:sp>
      <p:sp>
        <p:nvSpPr>
          <p:cNvPr id="22" name="Up Arrow Callout 21"/>
          <p:cNvSpPr/>
          <p:nvPr userDrawn="1"/>
        </p:nvSpPr>
        <p:spPr>
          <a:xfrm rot="5400000" flipH="1">
            <a:off x="2668535" y="2650287"/>
            <a:ext cx="1597172" cy="4951891"/>
          </a:xfrm>
          <a:prstGeom prst="upArrowCallout">
            <a:avLst>
              <a:gd name="adj1" fmla="val 30842"/>
              <a:gd name="adj2" fmla="val 15421"/>
              <a:gd name="adj3" fmla="val 12155"/>
              <a:gd name="adj4" fmla="val 96080"/>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400" dirty="0">
              <a:solidFill>
                <a:srgbClr val="FFFFFF"/>
              </a:solidFill>
            </a:endParaRPr>
          </a:p>
        </p:txBody>
      </p:sp>
      <p:sp>
        <p:nvSpPr>
          <p:cNvPr id="23" name="Text Placeholder 3"/>
          <p:cNvSpPr>
            <a:spLocks noGrp="1"/>
          </p:cNvSpPr>
          <p:nvPr>
            <p:ph type="body" sz="half" idx="22"/>
          </p:nvPr>
        </p:nvSpPr>
        <p:spPr>
          <a:xfrm>
            <a:off x="1128300" y="4434278"/>
            <a:ext cx="4421200" cy="508973"/>
          </a:xfrm>
          <a:prstGeom prst="rect">
            <a:avLst/>
          </a:prstGeom>
        </p:spPr>
        <p:txBody>
          <a:bodyPr wrap="square" lIns="0" tIns="0" rIns="0" bIns="0" anchor="t">
            <a:noAutofit/>
          </a:bodyPr>
          <a:lstStyle>
            <a:lvl1pPr marL="0" indent="0" algn="ctr" rtl="1">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24" name="Text Placeholder 3"/>
          <p:cNvSpPr>
            <a:spLocks noGrp="1"/>
          </p:cNvSpPr>
          <p:nvPr>
            <p:ph type="body" sz="half" idx="23"/>
          </p:nvPr>
        </p:nvSpPr>
        <p:spPr>
          <a:xfrm>
            <a:off x="1145017" y="4930417"/>
            <a:ext cx="4404484" cy="860328"/>
          </a:xfrm>
          <a:prstGeom prst="rect">
            <a:avLst/>
          </a:prstGeom>
        </p:spPr>
        <p:txBody>
          <a:bodyPr wrap="square" lIns="0" tIns="0" rIns="0" bIns="0" anchor="t">
            <a:noAutofit/>
          </a:bodyPr>
          <a:lstStyle>
            <a:lvl1pPr marL="0" indent="0" algn="ctr" rtl="1">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Tree>
    <p:extLst>
      <p:ext uri="{BB962C8B-B14F-4D97-AF65-F5344CB8AC3E}">
        <p14:creationId xmlns:p14="http://schemas.microsoft.com/office/powerpoint/2010/main" val="28308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par>
                          <p:cTn id="14" fill="hold">
                            <p:stCondLst>
                              <p:cond delay="1000"/>
                            </p:stCondLst>
                            <p:childTnLst>
                              <p:par>
                                <p:cTn id="15" presetID="2" presetClass="entr" presetSubtype="8" accel="50000" decel="5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53" presetClass="entr" presetSubtype="0"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childTnLst>
                          </p:cTn>
                        </p:par>
                        <p:par>
                          <p:cTn id="25" fill="hold">
                            <p:stCondLst>
                              <p:cond delay="2000"/>
                            </p:stCondLst>
                            <p:childTnLst>
                              <p:par>
                                <p:cTn id="26" presetID="22" presetClass="entr" presetSubtype="2"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right)">
                                      <p:cBhvr>
                                        <p:cTn id="28" dur="500"/>
                                        <p:tgtEl>
                                          <p:spTgt spid="34"/>
                                        </p:tgtEl>
                                      </p:cBhvr>
                                    </p:animEffect>
                                  </p:childTnLst>
                                </p:cTn>
                              </p:par>
                            </p:childTnLst>
                          </p:cTn>
                        </p:par>
                        <p:par>
                          <p:cTn id="29" fill="hold">
                            <p:stCondLst>
                              <p:cond delay="2500"/>
                            </p:stCondLst>
                            <p:childTnLst>
                              <p:par>
                                <p:cTn id="30" presetID="22" presetClass="entr" presetSubtype="4" fill="hold" grpId="0" nodeType="afterEffect" nodePh="1">
                                  <p:stCondLst>
                                    <p:cond delay="0"/>
                                  </p:stCondLst>
                                  <p:endCondLst>
                                    <p:cond evt="begin" delay="0">
                                      <p:tn val="30"/>
                                    </p:cond>
                                  </p:endCondLst>
                                  <p:childTnLst>
                                    <p:set>
                                      <p:cBhvr>
                                        <p:cTn id="31" dur="1" fill="hold">
                                          <p:stCondLst>
                                            <p:cond delay="0"/>
                                          </p:stCondLst>
                                        </p:cTn>
                                        <p:tgtEl>
                                          <p:spTgt spid="35">
                                            <p:txEl>
                                              <p:pRg st="0" end="0"/>
                                            </p:txEl>
                                          </p:spTgt>
                                        </p:tgtEl>
                                        <p:attrNameLst>
                                          <p:attrName>style.visibility</p:attrName>
                                        </p:attrNameLst>
                                      </p:cBhvr>
                                      <p:to>
                                        <p:strVal val="visible"/>
                                      </p:to>
                                    </p:set>
                                    <p:animEffect transition="in" filter="wipe(down)">
                                      <p:cBhvr>
                                        <p:cTn id="32" dur="500"/>
                                        <p:tgtEl>
                                          <p:spTgt spid="35">
                                            <p:txEl>
                                              <p:pRg st="0" end="0"/>
                                            </p:txEl>
                                          </p:spTgt>
                                        </p:tgtEl>
                                      </p:cBhvr>
                                    </p:animEffect>
                                  </p:childTnLst>
                                </p:cTn>
                              </p:par>
                            </p:childTnLst>
                          </p:cTn>
                        </p:par>
                        <p:par>
                          <p:cTn id="33" fill="hold">
                            <p:stCondLst>
                              <p:cond delay="3000"/>
                            </p:stCondLst>
                            <p:childTnLst>
                              <p:par>
                                <p:cTn id="34" presetID="22" presetClass="entr" presetSubtype="4" fill="hold" grpId="0" nodeType="afterEffect" nodePh="1">
                                  <p:stCondLst>
                                    <p:cond delay="0"/>
                                  </p:stCondLst>
                                  <p:endCondLst>
                                    <p:cond evt="begin" delay="0">
                                      <p:tn val="34"/>
                                    </p:cond>
                                  </p:endCondLst>
                                  <p:childTnLst>
                                    <p:set>
                                      <p:cBhvr>
                                        <p:cTn id="35" dur="1" fill="hold">
                                          <p:stCondLst>
                                            <p:cond delay="0"/>
                                          </p:stCondLst>
                                        </p:cTn>
                                        <p:tgtEl>
                                          <p:spTgt spid="36">
                                            <p:txEl>
                                              <p:pRg st="0" end="0"/>
                                            </p:txEl>
                                          </p:spTgt>
                                        </p:tgtEl>
                                        <p:attrNameLst>
                                          <p:attrName>style.visibility</p:attrName>
                                        </p:attrNameLst>
                                      </p:cBhvr>
                                      <p:to>
                                        <p:strVal val="visible"/>
                                      </p:to>
                                    </p:set>
                                    <p:animEffect transition="in" filter="wipe(down)">
                                      <p:cBhvr>
                                        <p:cTn id="36" dur="500"/>
                                        <p:tgtEl>
                                          <p:spTgt spid="36">
                                            <p:txEl>
                                              <p:pRg st="0" end="0"/>
                                            </p:txEl>
                                          </p:spTgt>
                                        </p:tgtEl>
                                      </p:cBhvr>
                                    </p:animEffect>
                                  </p:childTnLst>
                                </p:cTn>
                              </p:par>
                            </p:childTnLst>
                          </p:cTn>
                        </p:par>
                        <p:par>
                          <p:cTn id="37" fill="hold">
                            <p:stCondLst>
                              <p:cond delay="3500"/>
                            </p:stCondLst>
                            <p:childTnLst>
                              <p:par>
                                <p:cTn id="38" presetID="53" presetClass="entr" presetSubtype="0" fill="hold" grpId="0"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childTnLst>
                                </p:cTn>
                              </p:par>
                            </p:childTnLst>
                          </p:cTn>
                        </p:par>
                        <p:par>
                          <p:cTn id="43" fill="hold">
                            <p:stCondLst>
                              <p:cond delay="4000"/>
                            </p:stCondLst>
                            <p:childTnLst>
                              <p:par>
                                <p:cTn id="44" presetID="2" presetClass="entr" presetSubtype="2" accel="50000" decel="5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53"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animEffect transition="in" filter="fade">
                                      <p:cBhvr>
                                        <p:cTn id="53" dur="500"/>
                                        <p:tgtEl>
                                          <p:spTgt spid="21"/>
                                        </p:tgtEl>
                                      </p:cBhvr>
                                    </p:animEffect>
                                  </p:childTnLst>
                                </p:cTn>
                              </p:par>
                            </p:childTnLst>
                          </p:cTn>
                        </p:par>
                        <p:par>
                          <p:cTn id="54" fill="hold">
                            <p:stCondLst>
                              <p:cond delay="5000"/>
                            </p:stCondLst>
                            <p:childTnLst>
                              <p:par>
                                <p:cTn id="55" presetID="22" presetClass="entr" presetSubtype="8"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childTnLst>
                          </p:cTn>
                        </p:par>
                        <p:par>
                          <p:cTn id="58" fill="hold">
                            <p:stCondLst>
                              <p:cond delay="5500"/>
                            </p:stCondLst>
                            <p:childTnLst>
                              <p:par>
                                <p:cTn id="59" presetID="22" presetClass="entr" presetSubtype="4" fill="hold" grpId="0" nodeType="afterEffect" nodePh="1">
                                  <p:stCondLst>
                                    <p:cond delay="0"/>
                                  </p:stCondLst>
                                  <p:endCondLst>
                                    <p:cond evt="begin" delay="0">
                                      <p:tn val="59"/>
                                    </p:cond>
                                  </p:endCondLst>
                                  <p:childTnLst>
                                    <p:set>
                                      <p:cBhvr>
                                        <p:cTn id="60" dur="1" fill="hold">
                                          <p:stCondLst>
                                            <p:cond delay="0"/>
                                          </p:stCondLst>
                                        </p:cTn>
                                        <p:tgtEl>
                                          <p:spTgt spid="23">
                                            <p:txEl>
                                              <p:pRg st="0" end="0"/>
                                            </p:txEl>
                                          </p:spTgt>
                                        </p:tgtEl>
                                        <p:attrNameLst>
                                          <p:attrName>style.visibility</p:attrName>
                                        </p:attrNameLst>
                                      </p:cBhvr>
                                      <p:to>
                                        <p:strVal val="visible"/>
                                      </p:to>
                                    </p:set>
                                    <p:animEffect transition="in" filter="wipe(down)">
                                      <p:cBhvr>
                                        <p:cTn id="61" dur="500"/>
                                        <p:tgtEl>
                                          <p:spTgt spid="23">
                                            <p:txEl>
                                              <p:pRg st="0" end="0"/>
                                            </p:txEl>
                                          </p:spTgt>
                                        </p:tgtEl>
                                      </p:cBhvr>
                                    </p:animEffect>
                                  </p:childTnLst>
                                </p:cTn>
                              </p:par>
                            </p:childTnLst>
                          </p:cTn>
                        </p:par>
                        <p:par>
                          <p:cTn id="62" fill="hold">
                            <p:stCondLst>
                              <p:cond delay="6000"/>
                            </p:stCondLst>
                            <p:childTnLst>
                              <p:par>
                                <p:cTn id="63" presetID="22" presetClass="entr" presetSubtype="4" fill="hold" grpId="0" nodeType="afterEffect" nodePh="1">
                                  <p:stCondLst>
                                    <p:cond delay="0"/>
                                  </p:stCondLst>
                                  <p:endCondLst>
                                    <p:cond evt="begin" delay="0">
                                      <p:tn val="63"/>
                                    </p:cond>
                                  </p:endCondLst>
                                  <p:childTnLst>
                                    <p:set>
                                      <p:cBhvr>
                                        <p:cTn id="64" dur="1" fill="hold">
                                          <p:stCondLst>
                                            <p:cond delay="0"/>
                                          </p:stCondLst>
                                        </p:cTn>
                                        <p:tgtEl>
                                          <p:spTgt spid="24">
                                            <p:txEl>
                                              <p:pRg st="0" end="0"/>
                                            </p:txEl>
                                          </p:spTgt>
                                        </p:tgtEl>
                                        <p:attrNameLst>
                                          <p:attrName>style.visibility</p:attrName>
                                        </p:attrNameLst>
                                      </p:cBhvr>
                                      <p:to>
                                        <p:strVal val="visible"/>
                                      </p:to>
                                    </p:set>
                                    <p:animEffect transition="in" filter="wipe(down)">
                                      <p:cBhvr>
                                        <p:cTn id="65"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25" grpId="0" animBg="1"/>
      <p:bldP spid="34" grpId="0" animBg="1"/>
      <p:bldP spid="35"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5"/>
                        </p:tgtEl>
                        <p:attrNameLst>
                          <p:attrName>style.visibility</p:attrName>
                        </p:attrNameLst>
                      </p:cBhvr>
                      <p:to>
                        <p:strVal val="visible"/>
                      </p:to>
                    </p:set>
                    <p:animEffect transition="in" filter="wipe(down)">
                      <p:cBhvr>
                        <p:cTn dur="500"/>
                        <p:tgtEl>
                          <p:spTgt spid="35"/>
                        </p:tgtEl>
                      </p:cBhvr>
                    </p:animEffect>
                  </p:childTnLst>
                </p:cTn>
              </p:par>
            </p:tnLst>
          </p:tmpl>
        </p:tmplLst>
      </p:bldP>
      <p:bldP spid="36"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Effect transition="in" filter="wipe(down)">
                      <p:cBhvr>
                        <p:cTn dur="500"/>
                        <p:tgtEl>
                          <p:spTgt spid="36"/>
                        </p:tgtEl>
                      </p:cBhvr>
                    </p:animEffect>
                  </p:childTnLst>
                </p:cTn>
              </p:par>
            </p:tnLst>
          </p:tmpl>
        </p:tmplLst>
      </p:bldP>
      <p:bldP spid="19" grpId="0" animBg="1"/>
      <p:bldP spid="20" grpId="0" animBg="1"/>
      <p:bldP spid="21" grpId="0" animBg="1"/>
      <p:bldP spid="22" grpId="0" animBg="1"/>
      <p:bldP spid="23"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Team08">
    <p:spTree>
      <p:nvGrpSpPr>
        <p:cNvPr id="1" name=""/>
        <p:cNvGrpSpPr/>
        <p:nvPr/>
      </p:nvGrpSpPr>
      <p:grpSpPr>
        <a:xfrm>
          <a:off x="0" y="0"/>
          <a:ext cx="0" cy="0"/>
          <a:chOff x="0" y="0"/>
          <a:chExt cx="0" cy="0"/>
        </a:xfrm>
      </p:grpSpPr>
      <p:sp>
        <p:nvSpPr>
          <p:cNvPr id="24" name="Rounded Rectangle 23"/>
          <p:cNvSpPr/>
          <p:nvPr userDrawn="1"/>
        </p:nvSpPr>
        <p:spPr>
          <a:xfrm>
            <a:off x="872965" y="1698808"/>
            <a:ext cx="5069416" cy="4574993"/>
          </a:xfrm>
          <a:prstGeom prst="roundRect">
            <a:avLst>
              <a:gd name="adj" fmla="val 28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7" name="Picture Placeholder 7"/>
          <p:cNvSpPr>
            <a:spLocks noGrp="1"/>
          </p:cNvSpPr>
          <p:nvPr>
            <p:ph type="pic" sz="quarter" idx="15" hasCustomPrompt="1"/>
          </p:nvPr>
        </p:nvSpPr>
        <p:spPr>
          <a:xfrm>
            <a:off x="1129851" y="1870708"/>
            <a:ext cx="1868376" cy="1901952"/>
          </a:xfrm>
          <a:prstGeom prst="roundRect">
            <a:avLst>
              <a:gd name="adj" fmla="val 8424"/>
            </a:avLst>
          </a:prstGeom>
          <a:ln>
            <a:noFill/>
          </a:ln>
        </p:spPr>
        <p:txBody>
          <a:bodyPr bIns="274320" anchor="b"/>
          <a:lstStyle>
            <a:lvl1pPr algn="ctr">
              <a:buNone/>
              <a:defRPr sz="1600">
                <a:solidFill>
                  <a:schemeClr val="bg1"/>
                </a:solidFill>
              </a:defRPr>
            </a:lvl1pPr>
          </a:lstStyle>
          <a:p>
            <a:r>
              <a:rPr lang="en-US" dirty="0"/>
              <a:t>Image Holder</a:t>
            </a:r>
          </a:p>
        </p:txBody>
      </p:sp>
      <p:sp>
        <p:nvSpPr>
          <p:cNvPr id="1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70568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1500"/>
                            </p:stCondLst>
                            <p:childTnLst>
                              <p:par>
                                <p:cTn id="17" presetID="16" presetClass="entr" presetSubtype="42"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outHorizontal)">
                                      <p:cBhvr>
                                        <p:cTn id="1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p:bldP spid="10" grpId="0"/>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_Team08">
    <p:spTree>
      <p:nvGrpSpPr>
        <p:cNvPr id="1" name=""/>
        <p:cNvGrpSpPr/>
        <p:nvPr/>
      </p:nvGrpSpPr>
      <p:grpSpPr>
        <a:xfrm>
          <a:off x="0" y="0"/>
          <a:ext cx="0" cy="0"/>
          <a:chOff x="0" y="0"/>
          <a:chExt cx="0" cy="0"/>
        </a:xfrm>
      </p:grpSpPr>
      <p:sp>
        <p:nvSpPr>
          <p:cNvPr id="24" name="Rounded Rectangle 23"/>
          <p:cNvSpPr/>
          <p:nvPr userDrawn="1"/>
        </p:nvSpPr>
        <p:spPr>
          <a:xfrm>
            <a:off x="872965" y="1698808"/>
            <a:ext cx="5069416" cy="4574993"/>
          </a:xfrm>
          <a:prstGeom prst="roundRect">
            <a:avLst>
              <a:gd name="adj" fmla="val 28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7" name="Picture Placeholder 7"/>
          <p:cNvSpPr>
            <a:spLocks noGrp="1"/>
          </p:cNvSpPr>
          <p:nvPr>
            <p:ph type="pic" sz="quarter" idx="15" hasCustomPrompt="1"/>
          </p:nvPr>
        </p:nvSpPr>
        <p:spPr>
          <a:xfrm>
            <a:off x="1129851" y="1870708"/>
            <a:ext cx="1868376" cy="1901952"/>
          </a:xfrm>
          <a:prstGeom prst="roundRect">
            <a:avLst>
              <a:gd name="adj" fmla="val 8424"/>
            </a:avLst>
          </a:prstGeom>
          <a:ln>
            <a:noFill/>
          </a:ln>
        </p:spPr>
        <p:txBody>
          <a:bodyPr bIns="274320" anchor="b"/>
          <a:lstStyle>
            <a:lvl1pPr algn="ctr">
              <a:buNone/>
              <a:defRPr sz="1600">
                <a:solidFill>
                  <a:schemeClr val="bg1"/>
                </a:solidFill>
              </a:defRPr>
            </a:lvl1pPr>
          </a:lstStyle>
          <a:p>
            <a:r>
              <a:rPr lang="en-US" dirty="0"/>
              <a:t>Image Holder</a:t>
            </a:r>
          </a:p>
        </p:txBody>
      </p:sp>
      <p:sp>
        <p:nvSpPr>
          <p:cNvPr id="8" name="Oval 7"/>
          <p:cNvSpPr/>
          <p:nvPr userDrawn="1"/>
        </p:nvSpPr>
        <p:spPr>
          <a:xfrm>
            <a:off x="4765475" y="1390205"/>
            <a:ext cx="915720" cy="915720"/>
          </a:xfrm>
          <a:prstGeom prst="ellipse">
            <a:avLst/>
          </a:prstGeom>
          <a:solidFill>
            <a:schemeClr val="accent1"/>
          </a:solidFill>
          <a:ln w="1905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9" name="Freeform 62"/>
          <p:cNvSpPr>
            <a:spLocks noChangeAspect="1" noEditPoints="1"/>
          </p:cNvSpPr>
          <p:nvPr userDrawn="1"/>
        </p:nvSpPr>
        <p:spPr bwMode="auto">
          <a:xfrm>
            <a:off x="5015612" y="1638679"/>
            <a:ext cx="415449" cy="418773"/>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10" name="Text Placeholder 3"/>
          <p:cNvSpPr>
            <a:spLocks noGrp="1"/>
          </p:cNvSpPr>
          <p:nvPr>
            <p:ph type="body" sz="half" idx="16"/>
          </p:nvPr>
        </p:nvSpPr>
        <p:spPr>
          <a:xfrm>
            <a:off x="3126615" y="2026600"/>
            <a:ext cx="1851785" cy="508973"/>
          </a:xfrm>
          <a:prstGeom prst="rect">
            <a:avLst/>
          </a:prstGeom>
        </p:spPr>
        <p:txBody>
          <a:bodyPr wrap="square" lIns="0" tIns="0" rIns="0" bIns="0" anchor="t">
            <a:noAutofit/>
          </a:bodyPr>
          <a:lstStyle>
            <a:lvl1pPr marL="0" indent="0" algn="l">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11" name="Text Placeholder 3"/>
          <p:cNvSpPr>
            <a:spLocks noGrp="1"/>
          </p:cNvSpPr>
          <p:nvPr>
            <p:ph type="body" sz="half" idx="17"/>
          </p:nvPr>
        </p:nvSpPr>
        <p:spPr>
          <a:xfrm>
            <a:off x="3126615" y="2577156"/>
            <a:ext cx="2554580" cy="1143811"/>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2" name="Rounded Rectangle 11"/>
          <p:cNvSpPr/>
          <p:nvPr userDrawn="1"/>
        </p:nvSpPr>
        <p:spPr>
          <a:xfrm>
            <a:off x="6253159" y="1698808"/>
            <a:ext cx="5069416" cy="4574993"/>
          </a:xfrm>
          <a:prstGeom prst="roundRect">
            <a:avLst>
              <a:gd name="adj" fmla="val 28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Picture Placeholder 7"/>
          <p:cNvSpPr>
            <a:spLocks noGrp="1"/>
          </p:cNvSpPr>
          <p:nvPr>
            <p:ph type="pic" sz="quarter" idx="18" hasCustomPrompt="1"/>
          </p:nvPr>
        </p:nvSpPr>
        <p:spPr>
          <a:xfrm>
            <a:off x="6510044" y="1870708"/>
            <a:ext cx="1868376" cy="1901952"/>
          </a:xfrm>
          <a:prstGeom prst="roundRect">
            <a:avLst>
              <a:gd name="adj" fmla="val 8424"/>
            </a:avLst>
          </a:prstGeom>
          <a:ln>
            <a:noFill/>
          </a:ln>
        </p:spPr>
        <p:txBody>
          <a:bodyPr bIns="274320" anchor="b"/>
          <a:lstStyle>
            <a:lvl1pPr algn="ctr">
              <a:buNone/>
              <a:defRPr sz="1600">
                <a:solidFill>
                  <a:schemeClr val="bg1"/>
                </a:solidFill>
              </a:defRPr>
            </a:lvl1pPr>
          </a:lstStyle>
          <a:p>
            <a:r>
              <a:rPr lang="en-US" dirty="0"/>
              <a:t>Image Holder</a:t>
            </a:r>
          </a:p>
        </p:txBody>
      </p:sp>
      <p:sp>
        <p:nvSpPr>
          <p:cNvPr id="14" name="Oval 13"/>
          <p:cNvSpPr/>
          <p:nvPr userDrawn="1"/>
        </p:nvSpPr>
        <p:spPr>
          <a:xfrm>
            <a:off x="10145668" y="1390205"/>
            <a:ext cx="915720" cy="915720"/>
          </a:xfrm>
          <a:prstGeom prst="ellipse">
            <a:avLst/>
          </a:prstGeom>
          <a:solidFill>
            <a:schemeClr val="accent2"/>
          </a:solidFill>
          <a:ln w="19050">
            <a:solidFill>
              <a:schemeClr val="accent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733" dirty="0">
              <a:solidFill>
                <a:srgbClr val="176490">
                  <a:lumMod val="75000"/>
                </a:srgbClr>
              </a:solidFill>
              <a:latin typeface="FontAwesome" pitchFamily="2" charset="0"/>
            </a:endParaRPr>
          </a:p>
        </p:txBody>
      </p:sp>
      <p:sp>
        <p:nvSpPr>
          <p:cNvPr id="16" name="Text Placeholder 3"/>
          <p:cNvSpPr>
            <a:spLocks noGrp="1"/>
          </p:cNvSpPr>
          <p:nvPr>
            <p:ph type="body" sz="half" idx="19"/>
          </p:nvPr>
        </p:nvSpPr>
        <p:spPr>
          <a:xfrm>
            <a:off x="8506809" y="2026600"/>
            <a:ext cx="1851785" cy="508973"/>
          </a:xfrm>
          <a:prstGeom prst="rect">
            <a:avLst/>
          </a:prstGeom>
        </p:spPr>
        <p:txBody>
          <a:bodyPr wrap="square" lIns="0" tIns="0" rIns="0" bIns="0" anchor="t">
            <a:noAutofit/>
          </a:bodyPr>
          <a:lstStyle>
            <a:lvl1pPr marL="0" indent="0" algn="l">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17" name="Text Placeholder 3"/>
          <p:cNvSpPr>
            <a:spLocks noGrp="1"/>
          </p:cNvSpPr>
          <p:nvPr>
            <p:ph type="body" sz="half" idx="20"/>
          </p:nvPr>
        </p:nvSpPr>
        <p:spPr>
          <a:xfrm>
            <a:off x="8506809" y="2577156"/>
            <a:ext cx="2554580" cy="1143811"/>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19" name="Freeform 178"/>
          <p:cNvSpPr>
            <a:spLocks noEditPoints="1"/>
          </p:cNvSpPr>
          <p:nvPr userDrawn="1"/>
        </p:nvSpPr>
        <p:spPr bwMode="auto">
          <a:xfrm>
            <a:off x="10380252" y="1679901"/>
            <a:ext cx="446552" cy="336328"/>
          </a:xfrm>
          <a:custGeom>
            <a:avLst/>
            <a:gdLst/>
            <a:ahLst/>
            <a:cxnLst>
              <a:cxn ang="0">
                <a:pos x="158" y="119"/>
              </a:cxn>
              <a:cxn ang="0">
                <a:pos x="0" y="119"/>
              </a:cxn>
              <a:cxn ang="0">
                <a:pos x="0" y="0"/>
              </a:cxn>
              <a:cxn ang="0">
                <a:pos x="9" y="0"/>
              </a:cxn>
              <a:cxn ang="0">
                <a:pos x="9" y="108"/>
              </a:cxn>
              <a:cxn ang="0">
                <a:pos x="158" y="108"/>
              </a:cxn>
              <a:cxn ang="0">
                <a:pos x="158" y="119"/>
              </a:cxn>
              <a:cxn ang="0">
                <a:pos x="50" y="99"/>
              </a:cxn>
              <a:cxn ang="0">
                <a:pos x="29" y="99"/>
              </a:cxn>
              <a:cxn ang="0">
                <a:pos x="29" y="60"/>
              </a:cxn>
              <a:cxn ang="0">
                <a:pos x="50" y="60"/>
              </a:cxn>
              <a:cxn ang="0">
                <a:pos x="50" y="99"/>
              </a:cxn>
              <a:cxn ang="0">
                <a:pos x="78" y="99"/>
              </a:cxn>
              <a:cxn ang="0">
                <a:pos x="59" y="99"/>
              </a:cxn>
              <a:cxn ang="0">
                <a:pos x="59" y="19"/>
              </a:cxn>
              <a:cxn ang="0">
                <a:pos x="78" y="19"/>
              </a:cxn>
              <a:cxn ang="0">
                <a:pos x="78" y="99"/>
              </a:cxn>
              <a:cxn ang="0">
                <a:pos x="109" y="99"/>
              </a:cxn>
              <a:cxn ang="0">
                <a:pos x="89" y="99"/>
              </a:cxn>
              <a:cxn ang="0">
                <a:pos x="89" y="39"/>
              </a:cxn>
              <a:cxn ang="0">
                <a:pos x="109" y="39"/>
              </a:cxn>
              <a:cxn ang="0">
                <a:pos x="109" y="99"/>
              </a:cxn>
              <a:cxn ang="0">
                <a:pos x="139" y="99"/>
              </a:cxn>
              <a:cxn ang="0">
                <a:pos x="119" y="99"/>
              </a:cxn>
              <a:cxn ang="0">
                <a:pos x="119" y="11"/>
              </a:cxn>
              <a:cxn ang="0">
                <a:pos x="139" y="11"/>
              </a:cxn>
              <a:cxn ang="0">
                <a:pos x="139" y="99"/>
              </a:cxn>
            </a:cxnLst>
            <a:rect l="0" t="0" r="r" b="b"/>
            <a:pathLst>
              <a:path w="158" h="119">
                <a:moveTo>
                  <a:pt x="158" y="119"/>
                </a:moveTo>
                <a:lnTo>
                  <a:pt x="0" y="119"/>
                </a:lnTo>
                <a:lnTo>
                  <a:pt x="0" y="0"/>
                </a:lnTo>
                <a:lnTo>
                  <a:pt x="9" y="0"/>
                </a:lnTo>
                <a:lnTo>
                  <a:pt x="9" y="108"/>
                </a:lnTo>
                <a:lnTo>
                  <a:pt x="158" y="108"/>
                </a:lnTo>
                <a:lnTo>
                  <a:pt x="158" y="119"/>
                </a:lnTo>
                <a:close/>
                <a:moveTo>
                  <a:pt x="50" y="99"/>
                </a:moveTo>
                <a:lnTo>
                  <a:pt x="29" y="99"/>
                </a:lnTo>
                <a:lnTo>
                  <a:pt x="29" y="60"/>
                </a:lnTo>
                <a:lnTo>
                  <a:pt x="50" y="60"/>
                </a:lnTo>
                <a:lnTo>
                  <a:pt x="50" y="99"/>
                </a:lnTo>
                <a:close/>
                <a:moveTo>
                  <a:pt x="78" y="99"/>
                </a:moveTo>
                <a:lnTo>
                  <a:pt x="59" y="99"/>
                </a:lnTo>
                <a:lnTo>
                  <a:pt x="59" y="19"/>
                </a:lnTo>
                <a:lnTo>
                  <a:pt x="78" y="19"/>
                </a:lnTo>
                <a:lnTo>
                  <a:pt x="78" y="99"/>
                </a:lnTo>
                <a:close/>
                <a:moveTo>
                  <a:pt x="109" y="99"/>
                </a:moveTo>
                <a:lnTo>
                  <a:pt x="89" y="99"/>
                </a:lnTo>
                <a:lnTo>
                  <a:pt x="89" y="39"/>
                </a:lnTo>
                <a:lnTo>
                  <a:pt x="109" y="39"/>
                </a:lnTo>
                <a:lnTo>
                  <a:pt x="109" y="99"/>
                </a:lnTo>
                <a:close/>
                <a:moveTo>
                  <a:pt x="139" y="99"/>
                </a:moveTo>
                <a:lnTo>
                  <a:pt x="119" y="99"/>
                </a:lnTo>
                <a:lnTo>
                  <a:pt x="119" y="11"/>
                </a:lnTo>
                <a:lnTo>
                  <a:pt x="139" y="11"/>
                </a:lnTo>
                <a:lnTo>
                  <a:pt x="139" y="99"/>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1"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2"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55485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Effect transition="in" filter="fade">
                                      <p:cBhvr>
                                        <p:cTn id="11" dur="500"/>
                                        <p:tgtEl>
                                          <p:spTgt spid="22">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1500"/>
                            </p:stCondLst>
                            <p:childTnLst>
                              <p:par>
                                <p:cTn id="17" presetID="16" presetClass="entr" presetSubtype="42"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outHorizontal)">
                                      <p:cBhvr>
                                        <p:cTn id="19" dur="500"/>
                                        <p:tgtEl>
                                          <p:spTgt spid="27"/>
                                        </p:tgtEl>
                                      </p:cBhvr>
                                    </p:animEffect>
                                  </p:childTnLst>
                                </p:cTn>
                              </p:par>
                            </p:childTnLst>
                          </p:cTn>
                        </p:par>
                        <p:par>
                          <p:cTn id="20" fill="hold">
                            <p:stCondLst>
                              <p:cond delay="2000"/>
                            </p:stCondLst>
                            <p:childTnLst>
                              <p:par>
                                <p:cTn id="21" presetID="22" presetClass="entr" presetSubtype="8" fill="hold" grpId="0" nodeType="afterEffect" nodePh="1">
                                  <p:stCondLst>
                                    <p:cond delay="0"/>
                                  </p:stCondLst>
                                  <p:endCondLst>
                                    <p:cond evt="begin" delay="0">
                                      <p:tn val="21"/>
                                    </p:cond>
                                  </p:end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wipe(left)">
                                      <p:cBhvr>
                                        <p:cTn id="23" dur="500"/>
                                        <p:tgtEl>
                                          <p:spTgt spid="10">
                                            <p:txEl>
                                              <p:pRg st="0" end="0"/>
                                            </p:txEl>
                                          </p:spTgt>
                                        </p:tgtEl>
                                      </p:cBhvr>
                                    </p:animEffect>
                                  </p:childTnLst>
                                </p:cTn>
                              </p:par>
                            </p:childTnLst>
                          </p:cTn>
                        </p:par>
                        <p:par>
                          <p:cTn id="24" fill="hold">
                            <p:stCondLst>
                              <p:cond delay="2500"/>
                            </p:stCondLst>
                            <p:childTnLst>
                              <p:par>
                                <p:cTn id="25" presetID="45" presetClass="entr" presetSubtype="0" fill="hold" grpId="0" nodeType="afterEffect">
                                  <p:stCondLst>
                                    <p:cond delay="0"/>
                                  </p:stCondLst>
                                  <p:iterate type="lt">
                                    <p:tmPct val="10000"/>
                                  </p:iterate>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ppt_w</p:attrName>
                                        </p:attrNameLst>
                                      </p:cBhvr>
                                      <p:tavLst>
                                        <p:tav tm="0" fmla="#ppt_w*sin(2.5*pi*$)">
                                          <p:val>
                                            <p:fltVal val="0"/>
                                          </p:val>
                                        </p:tav>
                                        <p:tav tm="100000">
                                          <p:val>
                                            <p:fltVal val="1"/>
                                          </p:val>
                                        </p:tav>
                                      </p:tavLst>
                                    </p:anim>
                                    <p:anim calcmode="lin" valueType="num">
                                      <p:cBhvr>
                                        <p:cTn id="29" dur="1000" fill="hold"/>
                                        <p:tgtEl>
                                          <p:spTgt spid="8"/>
                                        </p:tgtEl>
                                        <p:attrNameLst>
                                          <p:attrName>ppt_h</p:attrName>
                                        </p:attrNameLst>
                                      </p:cBhvr>
                                      <p:tavLst>
                                        <p:tav tm="0">
                                          <p:val>
                                            <p:strVal val="#ppt_h"/>
                                          </p:val>
                                        </p:tav>
                                        <p:tav tm="100000">
                                          <p:val>
                                            <p:strVal val="#ppt_h"/>
                                          </p:val>
                                        </p:tav>
                                      </p:tavLst>
                                    </p:anim>
                                  </p:childTnLst>
                                </p:cTn>
                              </p:par>
                            </p:childTnLst>
                          </p:cTn>
                        </p:par>
                        <p:par>
                          <p:cTn id="30" fill="hold">
                            <p:stCondLst>
                              <p:cond delay="3500"/>
                            </p:stCondLst>
                            <p:childTnLst>
                              <p:par>
                                <p:cTn id="31" presetID="53"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par>
                          <p:cTn id="36" fill="hold">
                            <p:stCondLst>
                              <p:cond delay="4000"/>
                            </p:stCondLst>
                            <p:childTnLst>
                              <p:par>
                                <p:cTn id="37" presetID="22" presetClass="entr" presetSubtype="8" fill="hold" grpId="0" nodeType="afterEffect" nodePh="1">
                                  <p:stCondLst>
                                    <p:cond delay="0"/>
                                  </p:stCondLst>
                                  <p:endCondLst>
                                    <p:cond evt="begin" delay="0">
                                      <p:tn val="37"/>
                                    </p:cond>
                                  </p:end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left)">
                                      <p:cBhvr>
                                        <p:cTn id="39" dur="500"/>
                                        <p:tgtEl>
                                          <p:spTgt spid="11">
                                            <p:txEl>
                                              <p:pRg st="0" end="0"/>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par>
                          <p:cTn id="44" fill="hold">
                            <p:stCondLst>
                              <p:cond delay="5000"/>
                            </p:stCondLst>
                            <p:childTnLst>
                              <p:par>
                                <p:cTn id="45" presetID="16" presetClass="entr" presetSubtype="42"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outHorizontal)">
                                      <p:cBhvr>
                                        <p:cTn id="47" dur="500"/>
                                        <p:tgtEl>
                                          <p:spTgt spid="13"/>
                                        </p:tgtEl>
                                      </p:cBhvr>
                                    </p:animEffect>
                                  </p:childTnLst>
                                </p:cTn>
                              </p:par>
                            </p:childTnLst>
                          </p:cTn>
                        </p:par>
                        <p:par>
                          <p:cTn id="48" fill="hold">
                            <p:stCondLst>
                              <p:cond delay="5500"/>
                            </p:stCondLst>
                            <p:childTnLst>
                              <p:par>
                                <p:cTn id="49" presetID="22" presetClass="entr" presetSubtype="8" fill="hold" grpId="0" nodeType="afterEffect" nodePh="1">
                                  <p:stCondLst>
                                    <p:cond delay="0"/>
                                  </p:stCondLst>
                                  <p:endCondLst>
                                    <p:cond evt="begin" delay="0">
                                      <p:tn val="49"/>
                                    </p:cond>
                                  </p:endCondLst>
                                  <p:childTnLst>
                                    <p:set>
                                      <p:cBhvr>
                                        <p:cTn id="50" dur="1" fill="hold">
                                          <p:stCondLst>
                                            <p:cond delay="0"/>
                                          </p:stCondLst>
                                        </p:cTn>
                                        <p:tgtEl>
                                          <p:spTgt spid="16">
                                            <p:txEl>
                                              <p:pRg st="0" end="0"/>
                                            </p:txEl>
                                          </p:spTgt>
                                        </p:tgtEl>
                                        <p:attrNameLst>
                                          <p:attrName>style.visibility</p:attrName>
                                        </p:attrNameLst>
                                      </p:cBhvr>
                                      <p:to>
                                        <p:strVal val="visible"/>
                                      </p:to>
                                    </p:set>
                                    <p:animEffect transition="in" filter="wipe(left)">
                                      <p:cBhvr>
                                        <p:cTn id="51" dur="500"/>
                                        <p:tgtEl>
                                          <p:spTgt spid="16">
                                            <p:txEl>
                                              <p:pRg st="0" end="0"/>
                                            </p:txEl>
                                          </p:spTgt>
                                        </p:tgtEl>
                                      </p:cBhvr>
                                    </p:animEffect>
                                  </p:childTnLst>
                                </p:cTn>
                              </p:par>
                            </p:childTnLst>
                          </p:cTn>
                        </p:par>
                        <p:par>
                          <p:cTn id="52" fill="hold">
                            <p:stCondLst>
                              <p:cond delay="6000"/>
                            </p:stCondLst>
                            <p:childTnLst>
                              <p:par>
                                <p:cTn id="53" presetID="45" presetClass="entr" presetSubtype="0" fill="hold" grpId="0" nodeType="afterEffect">
                                  <p:stCondLst>
                                    <p:cond delay="0"/>
                                  </p:stCondLst>
                                  <p:iterate type="lt">
                                    <p:tmPct val="10000"/>
                                  </p:iterate>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ppt_w</p:attrName>
                                        </p:attrNameLst>
                                      </p:cBhvr>
                                      <p:tavLst>
                                        <p:tav tm="0" fmla="#ppt_w*sin(2.5*pi*$)">
                                          <p:val>
                                            <p:fltVal val="0"/>
                                          </p:val>
                                        </p:tav>
                                        <p:tav tm="100000">
                                          <p:val>
                                            <p:fltVal val="1"/>
                                          </p:val>
                                        </p:tav>
                                      </p:tavLst>
                                    </p:anim>
                                    <p:anim calcmode="lin" valueType="num">
                                      <p:cBhvr>
                                        <p:cTn id="57" dur="1000" fill="hold"/>
                                        <p:tgtEl>
                                          <p:spTgt spid="14"/>
                                        </p:tgtEl>
                                        <p:attrNameLst>
                                          <p:attrName>ppt_h</p:attrName>
                                        </p:attrNameLst>
                                      </p:cBhvr>
                                      <p:tavLst>
                                        <p:tav tm="0">
                                          <p:val>
                                            <p:strVal val="#ppt_h"/>
                                          </p:val>
                                        </p:tav>
                                        <p:tav tm="100000">
                                          <p:val>
                                            <p:strVal val="#ppt_h"/>
                                          </p:val>
                                        </p:tav>
                                      </p:tavLst>
                                    </p:anim>
                                  </p:childTnLst>
                                </p:cTn>
                              </p:par>
                            </p:childTnLst>
                          </p:cTn>
                        </p:par>
                        <p:par>
                          <p:cTn id="58" fill="hold">
                            <p:stCondLst>
                              <p:cond delay="7000"/>
                            </p:stCondLst>
                            <p:childTnLst>
                              <p:par>
                                <p:cTn id="59" presetID="53" presetClass="entr" presetSubtype="0"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500" fill="hold"/>
                                        <p:tgtEl>
                                          <p:spTgt spid="19"/>
                                        </p:tgtEl>
                                        <p:attrNameLst>
                                          <p:attrName>ppt_w</p:attrName>
                                        </p:attrNameLst>
                                      </p:cBhvr>
                                      <p:tavLst>
                                        <p:tav tm="0">
                                          <p:val>
                                            <p:fltVal val="0"/>
                                          </p:val>
                                        </p:tav>
                                        <p:tav tm="100000">
                                          <p:val>
                                            <p:strVal val="#ppt_w"/>
                                          </p:val>
                                        </p:tav>
                                      </p:tavLst>
                                    </p:anim>
                                    <p:anim calcmode="lin" valueType="num">
                                      <p:cBhvr>
                                        <p:cTn id="62" dur="500" fill="hold"/>
                                        <p:tgtEl>
                                          <p:spTgt spid="19"/>
                                        </p:tgtEl>
                                        <p:attrNameLst>
                                          <p:attrName>ppt_h</p:attrName>
                                        </p:attrNameLst>
                                      </p:cBhvr>
                                      <p:tavLst>
                                        <p:tav tm="0">
                                          <p:val>
                                            <p:fltVal val="0"/>
                                          </p:val>
                                        </p:tav>
                                        <p:tav tm="100000">
                                          <p:val>
                                            <p:strVal val="#ppt_h"/>
                                          </p:val>
                                        </p:tav>
                                      </p:tavLst>
                                    </p:anim>
                                    <p:animEffect transition="in" filter="fade">
                                      <p:cBhvr>
                                        <p:cTn id="63" dur="500"/>
                                        <p:tgtEl>
                                          <p:spTgt spid="19"/>
                                        </p:tgtEl>
                                      </p:cBhvr>
                                    </p:animEffect>
                                  </p:childTnLst>
                                </p:cTn>
                              </p:par>
                            </p:childTnLst>
                          </p:cTn>
                        </p:par>
                        <p:par>
                          <p:cTn id="64" fill="hold">
                            <p:stCondLst>
                              <p:cond delay="7500"/>
                            </p:stCondLst>
                            <p:childTnLst>
                              <p:par>
                                <p:cTn id="65" presetID="22" presetClass="entr" presetSubtype="8" fill="hold" grpId="0" nodeType="afterEffect" nodePh="1">
                                  <p:stCondLst>
                                    <p:cond delay="0"/>
                                  </p:stCondLst>
                                  <p:endCondLst>
                                    <p:cond evt="begin" delay="0">
                                      <p:tn val="65"/>
                                    </p:cond>
                                  </p:endCondLst>
                                  <p:childTnLst>
                                    <p:set>
                                      <p:cBhvr>
                                        <p:cTn id="66" dur="1" fill="hold">
                                          <p:stCondLst>
                                            <p:cond delay="0"/>
                                          </p:stCondLst>
                                        </p:cTn>
                                        <p:tgtEl>
                                          <p:spTgt spid="17">
                                            <p:txEl>
                                              <p:pRg st="0" end="0"/>
                                            </p:txEl>
                                          </p:spTgt>
                                        </p:tgtEl>
                                        <p:attrNameLst>
                                          <p:attrName>style.visibility</p:attrName>
                                        </p:attrNameLst>
                                      </p:cBhvr>
                                      <p:to>
                                        <p:strVal val="visible"/>
                                      </p:to>
                                    </p:set>
                                    <p:animEffect transition="in" filter="wipe(left)">
                                      <p:cBhvr>
                                        <p:cTn id="6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p:bldP spid="8" grpId="0" animBg="1"/>
      <p:bldP spid="9" grpId="0" animBg="1"/>
      <p:bldP spid="1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animBg="1"/>
      <p:bldP spid="13" grpId="0"/>
      <p:bldP spid="14" grpId="0" animBg="1"/>
      <p:bldP spid="16"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9" grpId="0" animBg="1"/>
      <p:bldP spid="21" grpId="0"/>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3_Main Title+ SubTitle+Numb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3280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fade">
                                      <p:cBhvr>
                                        <p:cTn id="1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cSld name="Main Title+ SubTitle+Numb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75929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3-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858244" y="2220285"/>
            <a:ext cx="3322493"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865267" y="5155135"/>
            <a:ext cx="3315472"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7" name="Text Placeholder 3"/>
          <p:cNvSpPr>
            <a:spLocks noGrp="1"/>
          </p:cNvSpPr>
          <p:nvPr>
            <p:ph type="body" sz="half" idx="17"/>
          </p:nvPr>
        </p:nvSpPr>
        <p:spPr>
          <a:xfrm>
            <a:off x="858241" y="4880532"/>
            <a:ext cx="3324755" cy="257040"/>
          </a:xfrm>
          <a:prstGeom prst="rect">
            <a:avLst/>
          </a:prstGeom>
        </p:spPr>
        <p:txBody>
          <a:bodyPr wrap="none" lIns="0" tIns="0" rIns="0" bIns="0" anchor="ctr">
            <a:noAutofit/>
          </a:bodyPr>
          <a:lstStyle>
            <a:lvl1pPr marL="0" indent="0" algn="ctr">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78" name="Rectangle 77"/>
          <p:cNvSpPr/>
          <p:nvPr userDrawn="1"/>
        </p:nvSpPr>
        <p:spPr>
          <a:xfrm>
            <a:off x="865265" y="1710413"/>
            <a:ext cx="3315472" cy="5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79" name="Text Placeholder 3"/>
          <p:cNvSpPr>
            <a:spLocks noGrp="1"/>
          </p:cNvSpPr>
          <p:nvPr>
            <p:ph type="body" sz="half" idx="16"/>
          </p:nvPr>
        </p:nvSpPr>
        <p:spPr>
          <a:xfrm>
            <a:off x="990156" y="1830583"/>
            <a:ext cx="306569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0" name="Picture Placeholder 7"/>
          <p:cNvSpPr>
            <a:spLocks noGrp="1"/>
          </p:cNvSpPr>
          <p:nvPr>
            <p:ph type="pic" sz="quarter" idx="18" hasCustomPrompt="1"/>
          </p:nvPr>
        </p:nvSpPr>
        <p:spPr>
          <a:xfrm>
            <a:off x="4445003" y="2220285"/>
            <a:ext cx="3322493"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
        <p:nvSpPr>
          <p:cNvPr id="81" name="Text Placeholder 3"/>
          <p:cNvSpPr>
            <a:spLocks noGrp="1"/>
          </p:cNvSpPr>
          <p:nvPr>
            <p:ph type="body" sz="half" idx="19"/>
          </p:nvPr>
        </p:nvSpPr>
        <p:spPr>
          <a:xfrm>
            <a:off x="4452025" y="5155135"/>
            <a:ext cx="3315472"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2" name="Text Placeholder 3"/>
          <p:cNvSpPr>
            <a:spLocks noGrp="1"/>
          </p:cNvSpPr>
          <p:nvPr>
            <p:ph type="body" sz="half" idx="20"/>
          </p:nvPr>
        </p:nvSpPr>
        <p:spPr>
          <a:xfrm>
            <a:off x="4445000" y="4880532"/>
            <a:ext cx="3324755" cy="257040"/>
          </a:xfrm>
          <a:prstGeom prst="rect">
            <a:avLst/>
          </a:prstGeom>
        </p:spPr>
        <p:txBody>
          <a:bodyPr wrap="none" lIns="0" tIns="0" rIns="0" bIns="0" anchor="ctr">
            <a:noAutofit/>
          </a:bodyPr>
          <a:lstStyle>
            <a:lvl1pPr marL="0" indent="0" algn="ctr">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3" name="Rectangle 82"/>
          <p:cNvSpPr/>
          <p:nvPr userDrawn="1"/>
        </p:nvSpPr>
        <p:spPr>
          <a:xfrm>
            <a:off x="4452024" y="1710413"/>
            <a:ext cx="3315472" cy="5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84" name="Text Placeholder 3"/>
          <p:cNvSpPr>
            <a:spLocks noGrp="1"/>
          </p:cNvSpPr>
          <p:nvPr>
            <p:ph type="body" sz="half" idx="21"/>
          </p:nvPr>
        </p:nvSpPr>
        <p:spPr>
          <a:xfrm>
            <a:off x="4576915" y="1830583"/>
            <a:ext cx="306569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5" name="Picture Placeholder 7"/>
          <p:cNvSpPr>
            <a:spLocks noGrp="1"/>
          </p:cNvSpPr>
          <p:nvPr>
            <p:ph type="pic" sz="quarter" idx="22" hasCustomPrompt="1"/>
          </p:nvPr>
        </p:nvSpPr>
        <p:spPr>
          <a:xfrm>
            <a:off x="8026403" y="2220285"/>
            <a:ext cx="3322493"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
        <p:nvSpPr>
          <p:cNvPr id="86" name="Text Placeholder 3"/>
          <p:cNvSpPr>
            <a:spLocks noGrp="1"/>
          </p:cNvSpPr>
          <p:nvPr>
            <p:ph type="body" sz="half" idx="23"/>
          </p:nvPr>
        </p:nvSpPr>
        <p:spPr>
          <a:xfrm>
            <a:off x="8033425" y="5155135"/>
            <a:ext cx="3315472"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7" name="Text Placeholder 3"/>
          <p:cNvSpPr>
            <a:spLocks noGrp="1"/>
          </p:cNvSpPr>
          <p:nvPr>
            <p:ph type="body" sz="half" idx="24"/>
          </p:nvPr>
        </p:nvSpPr>
        <p:spPr>
          <a:xfrm>
            <a:off x="8026400" y="4880532"/>
            <a:ext cx="3324755" cy="257040"/>
          </a:xfrm>
          <a:prstGeom prst="rect">
            <a:avLst/>
          </a:prstGeom>
        </p:spPr>
        <p:txBody>
          <a:bodyPr wrap="none" lIns="0" tIns="0" rIns="0" bIns="0" anchor="ctr">
            <a:noAutofit/>
          </a:bodyPr>
          <a:lstStyle>
            <a:lvl1pPr marL="0" indent="0" algn="ctr">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8" name="Rectangle 87"/>
          <p:cNvSpPr/>
          <p:nvPr userDrawn="1"/>
        </p:nvSpPr>
        <p:spPr>
          <a:xfrm>
            <a:off x="8033424" y="1710413"/>
            <a:ext cx="3315472" cy="5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89" name="Text Placeholder 3"/>
          <p:cNvSpPr>
            <a:spLocks noGrp="1"/>
          </p:cNvSpPr>
          <p:nvPr>
            <p:ph type="body" sz="half" idx="25"/>
          </p:nvPr>
        </p:nvSpPr>
        <p:spPr>
          <a:xfrm>
            <a:off x="8158315" y="1830583"/>
            <a:ext cx="306569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71079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500"/>
                                        <p:tgtEl>
                                          <p:spTgt spid="24">
                                            <p:txEl>
                                              <p:pRg st="0" end="0"/>
                                            </p:txEl>
                                          </p:spTgt>
                                        </p:tgtEl>
                                      </p:cBhvr>
                                    </p:animEffect>
                                  </p:childTnLst>
                                </p:cTn>
                              </p:par>
                            </p:childTnLst>
                          </p:cTn>
                        </p:par>
                        <p:par>
                          <p:cTn id="12" fill="hold">
                            <p:stCondLst>
                              <p:cond delay="1000"/>
                            </p:stCondLst>
                            <p:childTnLst>
                              <p:par>
                                <p:cTn id="13" presetID="2" presetClass="entr" presetSubtype="1" accel="50000" decel="5000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additive="base">
                                        <p:cTn id="15" dur="500" fill="hold"/>
                                        <p:tgtEl>
                                          <p:spTgt spid="78"/>
                                        </p:tgtEl>
                                        <p:attrNameLst>
                                          <p:attrName>ppt_x</p:attrName>
                                        </p:attrNameLst>
                                      </p:cBhvr>
                                      <p:tavLst>
                                        <p:tav tm="0">
                                          <p:val>
                                            <p:strVal val="#ppt_x"/>
                                          </p:val>
                                        </p:tav>
                                        <p:tav tm="100000">
                                          <p:val>
                                            <p:strVal val="#ppt_x"/>
                                          </p:val>
                                        </p:tav>
                                      </p:tavLst>
                                    </p:anim>
                                    <p:anim calcmode="lin" valueType="num">
                                      <p:cBhvr additive="base">
                                        <p:cTn id="16" dur="500" fill="hold"/>
                                        <p:tgtEl>
                                          <p:spTgt spid="78"/>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nodePh="1">
                                  <p:stCondLst>
                                    <p:cond delay="0"/>
                                  </p:stCondLst>
                                  <p:endCondLst>
                                    <p:cond evt="begin" delay="0">
                                      <p:tn val="18"/>
                                    </p:cond>
                                  </p:endCondLst>
                                  <p:childTnLst>
                                    <p:set>
                                      <p:cBhvr>
                                        <p:cTn id="19" dur="1" fill="hold">
                                          <p:stCondLst>
                                            <p:cond delay="0"/>
                                          </p:stCondLst>
                                        </p:cTn>
                                        <p:tgtEl>
                                          <p:spTgt spid="79">
                                            <p:txEl>
                                              <p:pRg st="0" end="0"/>
                                            </p:txEl>
                                          </p:spTgt>
                                        </p:tgtEl>
                                        <p:attrNameLst>
                                          <p:attrName>style.visibility</p:attrName>
                                        </p:attrNameLst>
                                      </p:cBhvr>
                                      <p:to>
                                        <p:strVal val="visible"/>
                                      </p:to>
                                    </p:set>
                                    <p:animEffect transition="in" filter="wipe(down)">
                                      <p:cBhvr>
                                        <p:cTn id="20" dur="500"/>
                                        <p:tgtEl>
                                          <p:spTgt spid="79">
                                            <p:txEl>
                                              <p:pRg st="0" end="0"/>
                                            </p:txEl>
                                          </p:spTgt>
                                        </p:tgtEl>
                                      </p:cBhvr>
                                    </p:animEffect>
                                  </p:childTnLst>
                                </p:cTn>
                              </p:par>
                              <p:par>
                                <p:cTn id="21" presetID="2" presetClass="entr" presetSubtype="4" accel="50000" decel="50000"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ppt_x"/>
                                          </p:val>
                                        </p:tav>
                                        <p:tav tm="100000">
                                          <p:val>
                                            <p:strVal val="#ppt_x"/>
                                          </p:val>
                                        </p:tav>
                                      </p:tavLst>
                                    </p:anim>
                                    <p:anim calcmode="lin" valueType="num">
                                      <p:cBhvr additive="base">
                                        <p:cTn id="24" dur="500" fill="hold"/>
                                        <p:tgtEl>
                                          <p:spTgt spid="75"/>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accel="50000" decel="50000" fill="hold" grpId="0" nodeType="afterEffect" nodePh="1">
                                  <p:stCondLst>
                                    <p:cond delay="0"/>
                                  </p:stCondLst>
                                  <p:endCondLst>
                                    <p:cond evt="begin" delay="0">
                                      <p:tn val="26"/>
                                    </p:cond>
                                  </p:endCondLst>
                                  <p:childTnLst>
                                    <p:set>
                                      <p:cBhvr>
                                        <p:cTn id="27" dur="1" fill="hold">
                                          <p:stCondLst>
                                            <p:cond delay="0"/>
                                          </p:stCondLst>
                                        </p:cTn>
                                        <p:tgtEl>
                                          <p:spTgt spid="77">
                                            <p:txEl>
                                              <p:pRg st="0" end="0"/>
                                            </p:txEl>
                                          </p:spTgt>
                                        </p:tgtEl>
                                        <p:attrNameLst>
                                          <p:attrName>style.visibility</p:attrName>
                                        </p:attrNameLst>
                                      </p:cBhvr>
                                      <p:to>
                                        <p:strVal val="visible"/>
                                      </p:to>
                                    </p:set>
                                    <p:anim calcmode="lin" valueType="num">
                                      <p:cBhvr additive="base">
                                        <p:cTn id="28"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7">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accel="50000" decel="50000" fill="hold" grpId="0" nodeType="afterEffect" nodePh="1">
                                  <p:stCondLst>
                                    <p:cond delay="0"/>
                                  </p:stCondLst>
                                  <p:endCondLst>
                                    <p:cond evt="begin" delay="0">
                                      <p:tn val="31"/>
                                    </p:cond>
                                  </p:endCondLst>
                                  <p:childTnLst>
                                    <p:set>
                                      <p:cBhvr>
                                        <p:cTn id="32" dur="1" fill="hold">
                                          <p:stCondLst>
                                            <p:cond delay="0"/>
                                          </p:stCondLst>
                                        </p:cTn>
                                        <p:tgtEl>
                                          <p:spTgt spid="76">
                                            <p:txEl>
                                              <p:pRg st="0" end="0"/>
                                            </p:txEl>
                                          </p:spTgt>
                                        </p:tgtEl>
                                        <p:attrNameLst>
                                          <p:attrName>style.visibility</p:attrName>
                                        </p:attrNameLst>
                                      </p:cBhvr>
                                      <p:to>
                                        <p:strVal val="visible"/>
                                      </p:to>
                                    </p:set>
                                    <p:anim calcmode="lin" valueType="num">
                                      <p:cBhvr additive="base">
                                        <p:cTn id="33"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1" accel="50000" decel="50000" fill="hold" grpId="0" nodeType="afterEffect">
                                  <p:stCondLst>
                                    <p:cond delay="0"/>
                                  </p:stCondLst>
                                  <p:childTnLst>
                                    <p:set>
                                      <p:cBhvr>
                                        <p:cTn id="37" dur="1" fill="hold">
                                          <p:stCondLst>
                                            <p:cond delay="0"/>
                                          </p:stCondLst>
                                        </p:cTn>
                                        <p:tgtEl>
                                          <p:spTgt spid="83"/>
                                        </p:tgtEl>
                                        <p:attrNameLst>
                                          <p:attrName>style.visibility</p:attrName>
                                        </p:attrNameLst>
                                      </p:cBhvr>
                                      <p:to>
                                        <p:strVal val="visible"/>
                                      </p:to>
                                    </p:set>
                                    <p:anim calcmode="lin" valueType="num">
                                      <p:cBhvr additive="base">
                                        <p:cTn id="38" dur="500" fill="hold"/>
                                        <p:tgtEl>
                                          <p:spTgt spid="83"/>
                                        </p:tgtEl>
                                        <p:attrNameLst>
                                          <p:attrName>ppt_x</p:attrName>
                                        </p:attrNameLst>
                                      </p:cBhvr>
                                      <p:tavLst>
                                        <p:tav tm="0">
                                          <p:val>
                                            <p:strVal val="#ppt_x"/>
                                          </p:val>
                                        </p:tav>
                                        <p:tav tm="100000">
                                          <p:val>
                                            <p:strVal val="#ppt_x"/>
                                          </p:val>
                                        </p:tav>
                                      </p:tavLst>
                                    </p:anim>
                                    <p:anim calcmode="lin" valueType="num">
                                      <p:cBhvr additive="base">
                                        <p:cTn id="39" dur="500" fill="hold"/>
                                        <p:tgtEl>
                                          <p:spTgt spid="83"/>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2" presetClass="entr" presetSubtype="4" fill="hold" grpId="0" nodeType="afterEffect" nodePh="1">
                                  <p:stCondLst>
                                    <p:cond delay="0"/>
                                  </p:stCondLst>
                                  <p:endCondLst>
                                    <p:cond evt="begin" delay="0">
                                      <p:tn val="41"/>
                                    </p:cond>
                                  </p:endCondLst>
                                  <p:childTnLst>
                                    <p:set>
                                      <p:cBhvr>
                                        <p:cTn id="42" dur="1" fill="hold">
                                          <p:stCondLst>
                                            <p:cond delay="0"/>
                                          </p:stCondLst>
                                        </p:cTn>
                                        <p:tgtEl>
                                          <p:spTgt spid="84">
                                            <p:txEl>
                                              <p:pRg st="0" end="0"/>
                                            </p:txEl>
                                          </p:spTgt>
                                        </p:tgtEl>
                                        <p:attrNameLst>
                                          <p:attrName>style.visibility</p:attrName>
                                        </p:attrNameLst>
                                      </p:cBhvr>
                                      <p:to>
                                        <p:strVal val="visible"/>
                                      </p:to>
                                    </p:set>
                                    <p:animEffect transition="in" filter="wipe(down)">
                                      <p:cBhvr>
                                        <p:cTn id="43" dur="500"/>
                                        <p:tgtEl>
                                          <p:spTgt spid="84">
                                            <p:txEl>
                                              <p:pRg st="0" end="0"/>
                                            </p:txEl>
                                          </p:spTgt>
                                        </p:tgtEl>
                                      </p:cBhvr>
                                    </p:animEffect>
                                  </p:childTnLst>
                                </p:cTn>
                              </p:par>
                              <p:par>
                                <p:cTn id="44" presetID="2" presetClass="entr" presetSubtype="4" accel="50000" decel="50000" fill="hold" grpId="0" nodeType="withEffect">
                                  <p:stCondLst>
                                    <p:cond delay="0"/>
                                  </p:stCondLst>
                                  <p:childTnLst>
                                    <p:set>
                                      <p:cBhvr>
                                        <p:cTn id="45" dur="1" fill="hold">
                                          <p:stCondLst>
                                            <p:cond delay="0"/>
                                          </p:stCondLst>
                                        </p:cTn>
                                        <p:tgtEl>
                                          <p:spTgt spid="80"/>
                                        </p:tgtEl>
                                        <p:attrNameLst>
                                          <p:attrName>style.visibility</p:attrName>
                                        </p:attrNameLst>
                                      </p:cBhvr>
                                      <p:to>
                                        <p:strVal val="visible"/>
                                      </p:to>
                                    </p:set>
                                    <p:anim calcmode="lin" valueType="num">
                                      <p:cBhvr additive="base">
                                        <p:cTn id="46" dur="500" fill="hold"/>
                                        <p:tgtEl>
                                          <p:spTgt spid="80"/>
                                        </p:tgtEl>
                                        <p:attrNameLst>
                                          <p:attrName>ppt_x</p:attrName>
                                        </p:attrNameLst>
                                      </p:cBhvr>
                                      <p:tavLst>
                                        <p:tav tm="0">
                                          <p:val>
                                            <p:strVal val="#ppt_x"/>
                                          </p:val>
                                        </p:tav>
                                        <p:tav tm="100000">
                                          <p:val>
                                            <p:strVal val="#ppt_x"/>
                                          </p:val>
                                        </p:tav>
                                      </p:tavLst>
                                    </p:anim>
                                    <p:anim calcmode="lin" valueType="num">
                                      <p:cBhvr additive="base">
                                        <p:cTn id="47" dur="500" fill="hold"/>
                                        <p:tgtEl>
                                          <p:spTgt spid="80"/>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accel="50000" decel="50000" fill="hold" grpId="0" nodeType="afterEffect" nodePh="1">
                                  <p:stCondLst>
                                    <p:cond delay="0"/>
                                  </p:stCondLst>
                                  <p:endCondLst>
                                    <p:cond evt="begin" delay="0">
                                      <p:tn val="49"/>
                                    </p:cond>
                                  </p:endCondLst>
                                  <p:childTnLst>
                                    <p:set>
                                      <p:cBhvr>
                                        <p:cTn id="50" dur="1" fill="hold">
                                          <p:stCondLst>
                                            <p:cond delay="0"/>
                                          </p:stCondLst>
                                        </p:cTn>
                                        <p:tgtEl>
                                          <p:spTgt spid="82">
                                            <p:txEl>
                                              <p:pRg st="0" end="0"/>
                                            </p:txEl>
                                          </p:spTgt>
                                        </p:tgtEl>
                                        <p:attrNameLst>
                                          <p:attrName>style.visibility</p:attrName>
                                        </p:attrNameLst>
                                      </p:cBhvr>
                                      <p:to>
                                        <p:strVal val="visible"/>
                                      </p:to>
                                    </p:set>
                                    <p:anim calcmode="lin" valueType="num">
                                      <p:cBhvr additive="base">
                                        <p:cTn id="51" dur="500" fill="hold"/>
                                        <p:tgtEl>
                                          <p:spTgt spid="82">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2">
                                            <p:txEl>
                                              <p:pRg st="0" end="0"/>
                                            </p:txEl>
                                          </p:spTgt>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accel="50000" decel="50000" fill="hold" grpId="0" nodeType="afterEffect" nodePh="1">
                                  <p:stCondLst>
                                    <p:cond delay="0"/>
                                  </p:stCondLst>
                                  <p:endCondLst>
                                    <p:cond evt="begin" delay="0">
                                      <p:tn val="54"/>
                                    </p:cond>
                                  </p:endCondLst>
                                  <p:childTnLst>
                                    <p:set>
                                      <p:cBhvr>
                                        <p:cTn id="55" dur="1" fill="hold">
                                          <p:stCondLst>
                                            <p:cond delay="0"/>
                                          </p:stCondLst>
                                        </p:cTn>
                                        <p:tgtEl>
                                          <p:spTgt spid="81">
                                            <p:txEl>
                                              <p:pRg st="0" end="0"/>
                                            </p:txEl>
                                          </p:spTgt>
                                        </p:tgtEl>
                                        <p:attrNameLst>
                                          <p:attrName>style.visibility</p:attrName>
                                        </p:attrNameLst>
                                      </p:cBhvr>
                                      <p:to>
                                        <p:strVal val="visible"/>
                                      </p:to>
                                    </p:set>
                                    <p:anim calcmode="lin" valueType="num">
                                      <p:cBhvr additive="base">
                                        <p:cTn id="56" dur="500" fill="hold"/>
                                        <p:tgtEl>
                                          <p:spTgt spid="81">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81">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1" accel="50000" decel="50000" fill="hold" grpId="0" nodeType="afterEffect">
                                  <p:stCondLst>
                                    <p:cond delay="0"/>
                                  </p:stCondLst>
                                  <p:childTnLst>
                                    <p:set>
                                      <p:cBhvr>
                                        <p:cTn id="60" dur="1" fill="hold">
                                          <p:stCondLst>
                                            <p:cond delay="0"/>
                                          </p:stCondLst>
                                        </p:cTn>
                                        <p:tgtEl>
                                          <p:spTgt spid="88"/>
                                        </p:tgtEl>
                                        <p:attrNameLst>
                                          <p:attrName>style.visibility</p:attrName>
                                        </p:attrNameLst>
                                      </p:cBhvr>
                                      <p:to>
                                        <p:strVal val="visible"/>
                                      </p:to>
                                    </p:set>
                                    <p:anim calcmode="lin" valueType="num">
                                      <p:cBhvr additive="base">
                                        <p:cTn id="61" dur="500" fill="hold"/>
                                        <p:tgtEl>
                                          <p:spTgt spid="88"/>
                                        </p:tgtEl>
                                        <p:attrNameLst>
                                          <p:attrName>ppt_x</p:attrName>
                                        </p:attrNameLst>
                                      </p:cBhvr>
                                      <p:tavLst>
                                        <p:tav tm="0">
                                          <p:val>
                                            <p:strVal val="#ppt_x"/>
                                          </p:val>
                                        </p:tav>
                                        <p:tav tm="100000">
                                          <p:val>
                                            <p:strVal val="#ppt_x"/>
                                          </p:val>
                                        </p:tav>
                                      </p:tavLst>
                                    </p:anim>
                                    <p:anim calcmode="lin" valueType="num">
                                      <p:cBhvr additive="base">
                                        <p:cTn id="62" dur="500" fill="hold"/>
                                        <p:tgtEl>
                                          <p:spTgt spid="88"/>
                                        </p:tgtEl>
                                        <p:attrNameLst>
                                          <p:attrName>ppt_y</p:attrName>
                                        </p:attrNameLst>
                                      </p:cBhvr>
                                      <p:tavLst>
                                        <p:tav tm="0">
                                          <p:val>
                                            <p:strVal val="0-#ppt_h/2"/>
                                          </p:val>
                                        </p:tav>
                                        <p:tav tm="100000">
                                          <p:val>
                                            <p:strVal val="#ppt_y"/>
                                          </p:val>
                                        </p:tav>
                                      </p:tavLst>
                                    </p:anim>
                                  </p:childTnLst>
                                </p:cTn>
                              </p:par>
                            </p:childTnLst>
                          </p:cTn>
                        </p:par>
                        <p:par>
                          <p:cTn id="63" fill="hold">
                            <p:stCondLst>
                              <p:cond delay="5500"/>
                            </p:stCondLst>
                            <p:childTnLst>
                              <p:par>
                                <p:cTn id="64" presetID="22" presetClass="entr" presetSubtype="4" fill="hold" grpId="0" nodeType="afterEffect" nodePh="1">
                                  <p:stCondLst>
                                    <p:cond delay="0"/>
                                  </p:stCondLst>
                                  <p:endCondLst>
                                    <p:cond evt="begin" delay="0">
                                      <p:tn val="64"/>
                                    </p:cond>
                                  </p:endCondLst>
                                  <p:childTnLst>
                                    <p:set>
                                      <p:cBhvr>
                                        <p:cTn id="65" dur="1" fill="hold">
                                          <p:stCondLst>
                                            <p:cond delay="0"/>
                                          </p:stCondLst>
                                        </p:cTn>
                                        <p:tgtEl>
                                          <p:spTgt spid="89">
                                            <p:txEl>
                                              <p:pRg st="0" end="0"/>
                                            </p:txEl>
                                          </p:spTgt>
                                        </p:tgtEl>
                                        <p:attrNameLst>
                                          <p:attrName>style.visibility</p:attrName>
                                        </p:attrNameLst>
                                      </p:cBhvr>
                                      <p:to>
                                        <p:strVal val="visible"/>
                                      </p:to>
                                    </p:set>
                                    <p:animEffect transition="in" filter="wipe(down)">
                                      <p:cBhvr>
                                        <p:cTn id="66" dur="500"/>
                                        <p:tgtEl>
                                          <p:spTgt spid="89">
                                            <p:txEl>
                                              <p:pRg st="0" end="0"/>
                                            </p:txEl>
                                          </p:spTgt>
                                        </p:tgtEl>
                                      </p:cBhvr>
                                    </p:animEffect>
                                  </p:childTnLst>
                                </p:cTn>
                              </p:par>
                              <p:par>
                                <p:cTn id="67" presetID="2" presetClass="entr" presetSubtype="4" accel="50000" decel="50000" fill="hold" grpId="0" nodeType="withEffect">
                                  <p:stCondLst>
                                    <p:cond delay="0"/>
                                  </p:stCondLst>
                                  <p:childTnLst>
                                    <p:set>
                                      <p:cBhvr>
                                        <p:cTn id="68" dur="1" fill="hold">
                                          <p:stCondLst>
                                            <p:cond delay="0"/>
                                          </p:stCondLst>
                                        </p:cTn>
                                        <p:tgtEl>
                                          <p:spTgt spid="85"/>
                                        </p:tgtEl>
                                        <p:attrNameLst>
                                          <p:attrName>style.visibility</p:attrName>
                                        </p:attrNameLst>
                                      </p:cBhvr>
                                      <p:to>
                                        <p:strVal val="visible"/>
                                      </p:to>
                                    </p:set>
                                    <p:anim calcmode="lin" valueType="num">
                                      <p:cBhvr additive="base">
                                        <p:cTn id="69" dur="500" fill="hold"/>
                                        <p:tgtEl>
                                          <p:spTgt spid="85"/>
                                        </p:tgtEl>
                                        <p:attrNameLst>
                                          <p:attrName>ppt_x</p:attrName>
                                        </p:attrNameLst>
                                      </p:cBhvr>
                                      <p:tavLst>
                                        <p:tav tm="0">
                                          <p:val>
                                            <p:strVal val="#ppt_x"/>
                                          </p:val>
                                        </p:tav>
                                        <p:tav tm="100000">
                                          <p:val>
                                            <p:strVal val="#ppt_x"/>
                                          </p:val>
                                        </p:tav>
                                      </p:tavLst>
                                    </p:anim>
                                    <p:anim calcmode="lin" valueType="num">
                                      <p:cBhvr additive="base">
                                        <p:cTn id="70" dur="500" fill="hold"/>
                                        <p:tgtEl>
                                          <p:spTgt spid="85"/>
                                        </p:tgtEl>
                                        <p:attrNameLst>
                                          <p:attrName>ppt_y</p:attrName>
                                        </p:attrNameLst>
                                      </p:cBhvr>
                                      <p:tavLst>
                                        <p:tav tm="0">
                                          <p:val>
                                            <p:strVal val="1+#ppt_h/2"/>
                                          </p:val>
                                        </p:tav>
                                        <p:tav tm="100000">
                                          <p:val>
                                            <p:strVal val="#ppt_y"/>
                                          </p:val>
                                        </p:tav>
                                      </p:tavLst>
                                    </p:anim>
                                  </p:childTnLst>
                                </p:cTn>
                              </p:par>
                            </p:childTnLst>
                          </p:cTn>
                        </p:par>
                        <p:par>
                          <p:cTn id="71" fill="hold">
                            <p:stCondLst>
                              <p:cond delay="6000"/>
                            </p:stCondLst>
                            <p:childTnLst>
                              <p:par>
                                <p:cTn id="72" presetID="2" presetClass="entr" presetSubtype="4" accel="50000" decel="50000" fill="hold" grpId="0" nodeType="afterEffect" nodePh="1">
                                  <p:stCondLst>
                                    <p:cond delay="0"/>
                                  </p:stCondLst>
                                  <p:endCondLst>
                                    <p:cond evt="begin" delay="0">
                                      <p:tn val="72"/>
                                    </p:cond>
                                  </p:endCondLst>
                                  <p:childTnLst>
                                    <p:set>
                                      <p:cBhvr>
                                        <p:cTn id="73" dur="1" fill="hold">
                                          <p:stCondLst>
                                            <p:cond delay="0"/>
                                          </p:stCondLst>
                                        </p:cTn>
                                        <p:tgtEl>
                                          <p:spTgt spid="87">
                                            <p:txEl>
                                              <p:pRg st="0" end="0"/>
                                            </p:txEl>
                                          </p:spTgt>
                                        </p:tgtEl>
                                        <p:attrNameLst>
                                          <p:attrName>style.visibility</p:attrName>
                                        </p:attrNameLst>
                                      </p:cBhvr>
                                      <p:to>
                                        <p:strVal val="visible"/>
                                      </p:to>
                                    </p:set>
                                    <p:anim calcmode="lin" valueType="num">
                                      <p:cBhvr additive="base">
                                        <p:cTn id="74"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87">
                                            <p:txEl>
                                              <p:pRg st="0" end="0"/>
                                            </p:txEl>
                                          </p:spTgt>
                                        </p:tgtEl>
                                        <p:attrNameLst>
                                          <p:attrName>ppt_y</p:attrName>
                                        </p:attrNameLst>
                                      </p:cBhvr>
                                      <p:tavLst>
                                        <p:tav tm="0">
                                          <p:val>
                                            <p:strVal val="1+#ppt_h/2"/>
                                          </p:val>
                                        </p:tav>
                                        <p:tav tm="100000">
                                          <p:val>
                                            <p:strVal val="#ppt_y"/>
                                          </p:val>
                                        </p:tav>
                                      </p:tavLst>
                                    </p:anim>
                                  </p:childTnLst>
                                </p:cTn>
                              </p:par>
                            </p:childTnLst>
                          </p:cTn>
                        </p:par>
                        <p:par>
                          <p:cTn id="76" fill="hold">
                            <p:stCondLst>
                              <p:cond delay="6500"/>
                            </p:stCondLst>
                            <p:childTnLst>
                              <p:par>
                                <p:cTn id="77" presetID="2" presetClass="entr" presetSubtype="4" accel="50000" decel="50000" fill="hold" grpId="0" nodeType="afterEffect" nodePh="1">
                                  <p:stCondLst>
                                    <p:cond delay="0"/>
                                  </p:stCondLst>
                                  <p:endCondLst>
                                    <p:cond evt="begin" delay="0">
                                      <p:tn val="77"/>
                                    </p:cond>
                                  </p:endCondLst>
                                  <p:childTnLst>
                                    <p:set>
                                      <p:cBhvr>
                                        <p:cTn id="78" dur="1" fill="hold">
                                          <p:stCondLst>
                                            <p:cond delay="0"/>
                                          </p:stCondLst>
                                        </p:cTn>
                                        <p:tgtEl>
                                          <p:spTgt spid="86">
                                            <p:txEl>
                                              <p:pRg st="0" end="0"/>
                                            </p:txEl>
                                          </p:spTgt>
                                        </p:tgtEl>
                                        <p:attrNameLst>
                                          <p:attrName>style.visibility</p:attrName>
                                        </p:attrNameLst>
                                      </p:cBhvr>
                                      <p:to>
                                        <p:strVal val="visible"/>
                                      </p:to>
                                    </p:set>
                                    <p:anim calcmode="lin" valueType="num">
                                      <p:cBhvr additive="base">
                                        <p:cTn id="79" dur="500" fill="hold"/>
                                        <p:tgtEl>
                                          <p:spTgt spid="86">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8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78" grpId="0" animBg="1"/>
      <p:bldP spid="7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9"/>
                        </p:tgtEl>
                        <p:attrNameLst>
                          <p:attrName>style.visibility</p:attrName>
                        </p:attrNameLst>
                      </p:cBhvr>
                      <p:to>
                        <p:strVal val="visible"/>
                      </p:to>
                    </p:set>
                    <p:animEffect transition="in" filter="wipe(down)">
                      <p:cBhvr>
                        <p:cTn dur="500"/>
                        <p:tgtEl>
                          <p:spTgt spid="79"/>
                        </p:tgtEl>
                      </p:cBhvr>
                    </p:animEffect>
                  </p:childTnLst>
                </p:cTn>
              </p:par>
            </p:tnLst>
          </p:tmpl>
        </p:tmplLst>
      </p:bldP>
      <p:bldP spid="80" grpId="0"/>
      <p:bldP spid="81"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1"/>
                        </p:tgtEl>
                        <p:attrNameLst>
                          <p:attrName>style.visibility</p:attrName>
                        </p:attrNameLst>
                      </p:cBhvr>
                      <p:to>
                        <p:strVal val="visible"/>
                      </p:to>
                    </p:set>
                    <p:anim calcmode="lin" valueType="num">
                      <p:cBhvr additive="base">
                        <p:cTn dur="500" fill="hold"/>
                        <p:tgtEl>
                          <p:spTgt spid="81"/>
                        </p:tgtEl>
                        <p:attrNameLst>
                          <p:attrName>ppt_x</p:attrName>
                        </p:attrNameLst>
                      </p:cBhvr>
                      <p:tavLst>
                        <p:tav tm="0">
                          <p:val>
                            <p:strVal val="#ppt_x"/>
                          </p:val>
                        </p:tav>
                        <p:tav tm="100000">
                          <p:val>
                            <p:strVal val="#ppt_x"/>
                          </p:val>
                        </p:tav>
                      </p:tavLst>
                    </p:anim>
                    <p:anim calcmode="lin" valueType="num">
                      <p:cBhvr additive="base">
                        <p:cTn dur="500" fill="hold"/>
                        <p:tgtEl>
                          <p:spTgt spid="81"/>
                        </p:tgtEl>
                        <p:attrNameLst>
                          <p:attrName>ppt_y</p:attrName>
                        </p:attrNameLst>
                      </p:cBhvr>
                      <p:tavLst>
                        <p:tav tm="0">
                          <p:val>
                            <p:strVal val="1+#ppt_h/2"/>
                          </p:val>
                        </p:tav>
                        <p:tav tm="100000">
                          <p:val>
                            <p:strVal val="#ppt_y"/>
                          </p:val>
                        </p:tav>
                      </p:tavLst>
                    </p:anim>
                  </p:childTnLst>
                </p:cTn>
              </p:par>
            </p:tnLst>
          </p:tmpl>
        </p:tmplLst>
      </p:bldP>
      <p:bldP spid="82"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fill="hold"/>
                        <p:tgtEl>
                          <p:spTgt spid="82"/>
                        </p:tgtEl>
                        <p:attrNameLst>
                          <p:attrName>ppt_x</p:attrName>
                        </p:attrNameLst>
                      </p:cBhvr>
                      <p:tavLst>
                        <p:tav tm="0">
                          <p:val>
                            <p:strVal val="#ppt_x"/>
                          </p:val>
                        </p:tav>
                        <p:tav tm="100000">
                          <p:val>
                            <p:strVal val="#ppt_x"/>
                          </p:val>
                        </p:tav>
                      </p:tavLst>
                    </p:anim>
                    <p:anim calcmode="lin" valueType="num">
                      <p:cBhvr additive="base">
                        <p:cTn dur="500" fill="hold"/>
                        <p:tgtEl>
                          <p:spTgt spid="82"/>
                        </p:tgtEl>
                        <p:attrNameLst>
                          <p:attrName>ppt_y</p:attrName>
                        </p:attrNameLst>
                      </p:cBhvr>
                      <p:tavLst>
                        <p:tav tm="0">
                          <p:val>
                            <p:strVal val="1+#ppt_h/2"/>
                          </p:val>
                        </p:tav>
                        <p:tav tm="100000">
                          <p:val>
                            <p:strVal val="#ppt_y"/>
                          </p:val>
                        </p:tav>
                      </p:tavLst>
                    </p:anim>
                  </p:childTnLst>
                </p:cTn>
              </p:par>
            </p:tnLst>
          </p:tmpl>
        </p:tmplLst>
      </p:bldP>
      <p:bldP spid="83" grpId="0" animBg="1"/>
      <p:bldP spid="84"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4"/>
                        </p:tgtEl>
                        <p:attrNameLst>
                          <p:attrName>style.visibility</p:attrName>
                        </p:attrNameLst>
                      </p:cBhvr>
                      <p:to>
                        <p:strVal val="visible"/>
                      </p:to>
                    </p:set>
                    <p:animEffect transition="in" filter="wipe(down)">
                      <p:cBhvr>
                        <p:cTn dur="500"/>
                        <p:tgtEl>
                          <p:spTgt spid="84"/>
                        </p:tgtEl>
                      </p:cBhvr>
                    </p:animEffect>
                  </p:childTnLst>
                </p:cTn>
              </p:par>
            </p:tnLst>
          </p:tmpl>
        </p:tmplLst>
      </p:bldP>
      <p:bldP spid="85" grpId="0"/>
      <p:bldP spid="86"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6"/>
                        </p:tgtEl>
                        <p:attrNameLst>
                          <p:attrName>style.visibility</p:attrName>
                        </p:attrNameLst>
                      </p:cBhvr>
                      <p:to>
                        <p:strVal val="visible"/>
                      </p:to>
                    </p:set>
                    <p:anim calcmode="lin" valueType="num">
                      <p:cBhvr additive="base">
                        <p:cTn dur="500" fill="hold"/>
                        <p:tgtEl>
                          <p:spTgt spid="86"/>
                        </p:tgtEl>
                        <p:attrNameLst>
                          <p:attrName>ppt_x</p:attrName>
                        </p:attrNameLst>
                      </p:cBhvr>
                      <p:tavLst>
                        <p:tav tm="0">
                          <p:val>
                            <p:strVal val="#ppt_x"/>
                          </p:val>
                        </p:tav>
                        <p:tav tm="100000">
                          <p:val>
                            <p:strVal val="#ppt_x"/>
                          </p:val>
                        </p:tav>
                      </p:tavLst>
                    </p:anim>
                    <p:anim calcmode="lin" valueType="num">
                      <p:cBhvr additive="base">
                        <p:cTn dur="500" fill="hold"/>
                        <p:tgtEl>
                          <p:spTgt spid="86"/>
                        </p:tgtEl>
                        <p:attrNameLst>
                          <p:attrName>ppt_y</p:attrName>
                        </p:attrNameLst>
                      </p:cBhvr>
                      <p:tavLst>
                        <p:tav tm="0">
                          <p:val>
                            <p:strVal val="1+#ppt_h/2"/>
                          </p:val>
                        </p:tav>
                        <p:tav tm="100000">
                          <p:val>
                            <p:strVal val="#ppt_y"/>
                          </p:val>
                        </p:tav>
                      </p:tavLst>
                    </p:anim>
                  </p:childTnLst>
                </p:cTn>
              </p:par>
            </p:tnLst>
          </p:tmpl>
        </p:tmplLst>
      </p:bldP>
      <p:bldP spid="8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88" grpId="0" animBg="1"/>
      <p:bldP spid="8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9"/>
                        </p:tgtEl>
                        <p:attrNameLst>
                          <p:attrName>style.visibility</p:attrName>
                        </p:attrNameLst>
                      </p:cBhvr>
                      <p:to>
                        <p:strVal val="visible"/>
                      </p:to>
                    </p:set>
                    <p:animEffect transition="in" filter="wipe(down)">
                      <p:cBhvr>
                        <p:cTn dur="500"/>
                        <p:tgtEl>
                          <p:spTgt spid="89"/>
                        </p:tgtEl>
                      </p:cBhvr>
                    </p:animEffect>
                  </p:childTnLst>
                </p:cTn>
              </p:par>
            </p:tnLst>
          </p:tmpl>
        </p:tmplLst>
      </p:bldP>
      <p:bldP spid="23" grpId="0"/>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4-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761000" y="2114227"/>
            <a:ext cx="2495557"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694149" y="5028135"/>
            <a:ext cx="2576857"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7" name="Text Placeholder 3"/>
          <p:cNvSpPr>
            <a:spLocks noGrp="1"/>
          </p:cNvSpPr>
          <p:nvPr>
            <p:ph type="body" sz="half" idx="17"/>
          </p:nvPr>
        </p:nvSpPr>
        <p:spPr>
          <a:xfrm>
            <a:off x="687123" y="4753532"/>
            <a:ext cx="2584072" cy="257040"/>
          </a:xfrm>
          <a:prstGeom prst="rect">
            <a:avLst/>
          </a:prstGeom>
        </p:spPr>
        <p:txBody>
          <a:bodyPr wrap="none" lIns="0" tIns="0" rIns="0" bIns="0" anchor="ctr">
            <a:noAutofit/>
          </a:bodyPr>
          <a:lstStyle>
            <a:lvl1pPr marL="0" indent="0" algn="ctr">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78" name="Rectangle 77"/>
          <p:cNvSpPr/>
          <p:nvPr userDrawn="1"/>
        </p:nvSpPr>
        <p:spPr>
          <a:xfrm>
            <a:off x="768022" y="1604356"/>
            <a:ext cx="2490284" cy="5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79" name="Text Placeholder 3"/>
          <p:cNvSpPr>
            <a:spLocks noGrp="1"/>
          </p:cNvSpPr>
          <p:nvPr>
            <p:ph type="body" sz="half" idx="16"/>
          </p:nvPr>
        </p:nvSpPr>
        <p:spPr>
          <a:xfrm>
            <a:off x="861829" y="1724526"/>
            <a:ext cx="230267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1" name="Picture Placeholder 7"/>
          <p:cNvSpPr>
            <a:spLocks noGrp="1"/>
          </p:cNvSpPr>
          <p:nvPr>
            <p:ph type="pic" sz="quarter" idx="18" hasCustomPrompt="1"/>
          </p:nvPr>
        </p:nvSpPr>
        <p:spPr>
          <a:xfrm>
            <a:off x="3511630" y="2114227"/>
            <a:ext cx="2495557"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42" name="Text Placeholder 3"/>
          <p:cNvSpPr>
            <a:spLocks noGrp="1"/>
          </p:cNvSpPr>
          <p:nvPr>
            <p:ph type="body" sz="half" idx="19"/>
          </p:nvPr>
        </p:nvSpPr>
        <p:spPr>
          <a:xfrm>
            <a:off x="3444778" y="5028135"/>
            <a:ext cx="2576857"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43" name="Text Placeholder 3"/>
          <p:cNvSpPr>
            <a:spLocks noGrp="1"/>
          </p:cNvSpPr>
          <p:nvPr>
            <p:ph type="body" sz="half" idx="20"/>
          </p:nvPr>
        </p:nvSpPr>
        <p:spPr>
          <a:xfrm>
            <a:off x="3437752" y="4753532"/>
            <a:ext cx="2584072" cy="257040"/>
          </a:xfrm>
          <a:prstGeom prst="rect">
            <a:avLst/>
          </a:prstGeom>
        </p:spPr>
        <p:txBody>
          <a:bodyPr wrap="none" lIns="0" tIns="0" rIns="0" bIns="0" anchor="ctr">
            <a:noAutofit/>
          </a:bodyPr>
          <a:lstStyle>
            <a:lvl1pPr marL="0" indent="0" algn="ctr">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4" name="Rectangle 43"/>
          <p:cNvSpPr/>
          <p:nvPr userDrawn="1"/>
        </p:nvSpPr>
        <p:spPr>
          <a:xfrm>
            <a:off x="3518651" y="1604356"/>
            <a:ext cx="2490284" cy="5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45" name="Text Placeholder 3"/>
          <p:cNvSpPr>
            <a:spLocks noGrp="1"/>
          </p:cNvSpPr>
          <p:nvPr>
            <p:ph type="body" sz="half" idx="21"/>
          </p:nvPr>
        </p:nvSpPr>
        <p:spPr>
          <a:xfrm>
            <a:off x="3612458" y="1724526"/>
            <a:ext cx="230267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6" name="Picture Placeholder 7"/>
          <p:cNvSpPr>
            <a:spLocks noGrp="1"/>
          </p:cNvSpPr>
          <p:nvPr>
            <p:ph type="pic" sz="quarter" idx="22" hasCustomPrompt="1"/>
          </p:nvPr>
        </p:nvSpPr>
        <p:spPr>
          <a:xfrm>
            <a:off x="6246042" y="2114227"/>
            <a:ext cx="2495557"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47" name="Text Placeholder 3"/>
          <p:cNvSpPr>
            <a:spLocks noGrp="1"/>
          </p:cNvSpPr>
          <p:nvPr>
            <p:ph type="body" sz="half" idx="23"/>
          </p:nvPr>
        </p:nvSpPr>
        <p:spPr>
          <a:xfrm>
            <a:off x="6179190" y="5028135"/>
            <a:ext cx="2576857"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48" name="Text Placeholder 3"/>
          <p:cNvSpPr>
            <a:spLocks noGrp="1"/>
          </p:cNvSpPr>
          <p:nvPr>
            <p:ph type="body" sz="half" idx="24"/>
          </p:nvPr>
        </p:nvSpPr>
        <p:spPr>
          <a:xfrm>
            <a:off x="6172164" y="4753532"/>
            <a:ext cx="2584072" cy="257040"/>
          </a:xfrm>
          <a:prstGeom prst="rect">
            <a:avLst/>
          </a:prstGeom>
        </p:spPr>
        <p:txBody>
          <a:bodyPr wrap="none" lIns="0" tIns="0" rIns="0" bIns="0" anchor="ctr">
            <a:noAutofit/>
          </a:bodyPr>
          <a:lstStyle>
            <a:lvl1pPr marL="0" indent="0" algn="ctr">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9" name="Rectangle 48"/>
          <p:cNvSpPr/>
          <p:nvPr userDrawn="1"/>
        </p:nvSpPr>
        <p:spPr>
          <a:xfrm>
            <a:off x="6253063" y="1604356"/>
            <a:ext cx="2490284" cy="5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50" name="Text Placeholder 3"/>
          <p:cNvSpPr>
            <a:spLocks noGrp="1"/>
          </p:cNvSpPr>
          <p:nvPr>
            <p:ph type="body" sz="half" idx="25"/>
          </p:nvPr>
        </p:nvSpPr>
        <p:spPr>
          <a:xfrm>
            <a:off x="6346870" y="1724526"/>
            <a:ext cx="230267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56" name="Picture Placeholder 7"/>
          <p:cNvSpPr>
            <a:spLocks noGrp="1"/>
          </p:cNvSpPr>
          <p:nvPr>
            <p:ph type="pic" sz="quarter" idx="26" hasCustomPrompt="1"/>
          </p:nvPr>
        </p:nvSpPr>
        <p:spPr>
          <a:xfrm>
            <a:off x="8963878" y="2114227"/>
            <a:ext cx="2495557" cy="2522991"/>
          </a:xfrm>
          <a:prstGeom prst="downArrowCallout">
            <a:avLst>
              <a:gd name="adj1" fmla="val 35178"/>
              <a:gd name="adj2" fmla="val 13059"/>
              <a:gd name="adj3" fmla="val 7566"/>
              <a:gd name="adj4" fmla="val 92434"/>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57" name="Text Placeholder 3"/>
          <p:cNvSpPr>
            <a:spLocks noGrp="1"/>
          </p:cNvSpPr>
          <p:nvPr>
            <p:ph type="body" sz="half" idx="27"/>
          </p:nvPr>
        </p:nvSpPr>
        <p:spPr>
          <a:xfrm>
            <a:off x="8897026" y="5028135"/>
            <a:ext cx="2576857"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58" name="Text Placeholder 3"/>
          <p:cNvSpPr>
            <a:spLocks noGrp="1"/>
          </p:cNvSpPr>
          <p:nvPr>
            <p:ph type="body" sz="half" idx="28"/>
          </p:nvPr>
        </p:nvSpPr>
        <p:spPr>
          <a:xfrm>
            <a:off x="8890000" y="4753532"/>
            <a:ext cx="2584072" cy="257040"/>
          </a:xfrm>
          <a:prstGeom prst="rect">
            <a:avLst/>
          </a:prstGeom>
        </p:spPr>
        <p:txBody>
          <a:bodyPr wrap="none" lIns="0" tIns="0" rIns="0" bIns="0" anchor="ctr">
            <a:noAutofit/>
          </a:bodyPr>
          <a:lstStyle>
            <a:lvl1pPr marL="0" indent="0" algn="ctr">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59" name="Rectangle 58"/>
          <p:cNvSpPr/>
          <p:nvPr userDrawn="1"/>
        </p:nvSpPr>
        <p:spPr>
          <a:xfrm>
            <a:off x="8970899" y="1604356"/>
            <a:ext cx="2490284" cy="50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60" name="Text Placeholder 3"/>
          <p:cNvSpPr>
            <a:spLocks noGrp="1"/>
          </p:cNvSpPr>
          <p:nvPr>
            <p:ph type="body" sz="half" idx="29"/>
          </p:nvPr>
        </p:nvSpPr>
        <p:spPr>
          <a:xfrm>
            <a:off x="9064706" y="1724526"/>
            <a:ext cx="2302671"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8"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92009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xEl>
                                              <p:pRg st="0" end="0"/>
                                            </p:txEl>
                                          </p:spTgt>
                                        </p:tgtEl>
                                        <p:attrNameLst>
                                          <p:attrName>style.visibility</p:attrName>
                                        </p:attrNameLst>
                                      </p:cBhvr>
                                      <p:to>
                                        <p:strVal val="visible"/>
                                      </p:to>
                                    </p:set>
                                    <p:animEffect transition="in" filter="fade">
                                      <p:cBhvr>
                                        <p:cTn id="11" dur="500"/>
                                        <p:tgtEl>
                                          <p:spTgt spid="31">
                                            <p:txEl>
                                              <p:pRg st="0" end="0"/>
                                            </p:txEl>
                                          </p:spTgt>
                                        </p:tgtEl>
                                      </p:cBhvr>
                                    </p:animEffect>
                                  </p:childTnLst>
                                </p:cTn>
                              </p:par>
                            </p:childTnLst>
                          </p:cTn>
                        </p:par>
                        <p:par>
                          <p:cTn id="12" fill="hold">
                            <p:stCondLst>
                              <p:cond delay="1000"/>
                            </p:stCondLst>
                            <p:childTnLst>
                              <p:par>
                                <p:cTn id="13" presetID="2" presetClass="entr" presetSubtype="1" accel="50000" decel="5000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additive="base">
                                        <p:cTn id="15" dur="500" fill="hold"/>
                                        <p:tgtEl>
                                          <p:spTgt spid="78"/>
                                        </p:tgtEl>
                                        <p:attrNameLst>
                                          <p:attrName>ppt_x</p:attrName>
                                        </p:attrNameLst>
                                      </p:cBhvr>
                                      <p:tavLst>
                                        <p:tav tm="0">
                                          <p:val>
                                            <p:strVal val="#ppt_x"/>
                                          </p:val>
                                        </p:tav>
                                        <p:tav tm="100000">
                                          <p:val>
                                            <p:strVal val="#ppt_x"/>
                                          </p:val>
                                        </p:tav>
                                      </p:tavLst>
                                    </p:anim>
                                    <p:anim calcmode="lin" valueType="num">
                                      <p:cBhvr additive="base">
                                        <p:cTn id="16" dur="500" fill="hold"/>
                                        <p:tgtEl>
                                          <p:spTgt spid="78"/>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nodePh="1">
                                  <p:stCondLst>
                                    <p:cond delay="0"/>
                                  </p:stCondLst>
                                  <p:endCondLst>
                                    <p:cond evt="begin" delay="0">
                                      <p:tn val="18"/>
                                    </p:cond>
                                  </p:endCondLst>
                                  <p:childTnLst>
                                    <p:set>
                                      <p:cBhvr>
                                        <p:cTn id="19" dur="1" fill="hold">
                                          <p:stCondLst>
                                            <p:cond delay="0"/>
                                          </p:stCondLst>
                                        </p:cTn>
                                        <p:tgtEl>
                                          <p:spTgt spid="79">
                                            <p:txEl>
                                              <p:pRg st="0" end="0"/>
                                            </p:txEl>
                                          </p:spTgt>
                                        </p:tgtEl>
                                        <p:attrNameLst>
                                          <p:attrName>style.visibility</p:attrName>
                                        </p:attrNameLst>
                                      </p:cBhvr>
                                      <p:to>
                                        <p:strVal val="visible"/>
                                      </p:to>
                                    </p:set>
                                    <p:animEffect transition="in" filter="wipe(down)">
                                      <p:cBhvr>
                                        <p:cTn id="20" dur="500"/>
                                        <p:tgtEl>
                                          <p:spTgt spid="79">
                                            <p:txEl>
                                              <p:pRg st="0" end="0"/>
                                            </p:txEl>
                                          </p:spTgt>
                                        </p:tgtEl>
                                      </p:cBhvr>
                                    </p:animEffect>
                                  </p:childTnLst>
                                </p:cTn>
                              </p:par>
                              <p:par>
                                <p:cTn id="21" presetID="2" presetClass="entr" presetSubtype="4" accel="50000" decel="50000"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ppt_x"/>
                                          </p:val>
                                        </p:tav>
                                        <p:tav tm="100000">
                                          <p:val>
                                            <p:strVal val="#ppt_x"/>
                                          </p:val>
                                        </p:tav>
                                      </p:tavLst>
                                    </p:anim>
                                    <p:anim calcmode="lin" valueType="num">
                                      <p:cBhvr additive="base">
                                        <p:cTn id="24" dur="500" fill="hold"/>
                                        <p:tgtEl>
                                          <p:spTgt spid="75"/>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accel="50000" decel="50000" fill="hold" grpId="0" nodeType="afterEffect" nodePh="1">
                                  <p:stCondLst>
                                    <p:cond delay="0"/>
                                  </p:stCondLst>
                                  <p:endCondLst>
                                    <p:cond evt="begin" delay="0">
                                      <p:tn val="26"/>
                                    </p:cond>
                                  </p:endCondLst>
                                  <p:childTnLst>
                                    <p:set>
                                      <p:cBhvr>
                                        <p:cTn id="27" dur="1" fill="hold">
                                          <p:stCondLst>
                                            <p:cond delay="0"/>
                                          </p:stCondLst>
                                        </p:cTn>
                                        <p:tgtEl>
                                          <p:spTgt spid="77">
                                            <p:txEl>
                                              <p:pRg st="0" end="0"/>
                                            </p:txEl>
                                          </p:spTgt>
                                        </p:tgtEl>
                                        <p:attrNameLst>
                                          <p:attrName>style.visibility</p:attrName>
                                        </p:attrNameLst>
                                      </p:cBhvr>
                                      <p:to>
                                        <p:strVal val="visible"/>
                                      </p:to>
                                    </p:set>
                                    <p:anim calcmode="lin" valueType="num">
                                      <p:cBhvr additive="base">
                                        <p:cTn id="28"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7">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accel="50000" decel="50000" fill="hold" grpId="0" nodeType="afterEffect" nodePh="1">
                                  <p:stCondLst>
                                    <p:cond delay="0"/>
                                  </p:stCondLst>
                                  <p:endCondLst>
                                    <p:cond evt="begin" delay="0">
                                      <p:tn val="31"/>
                                    </p:cond>
                                  </p:endCondLst>
                                  <p:childTnLst>
                                    <p:set>
                                      <p:cBhvr>
                                        <p:cTn id="32" dur="1" fill="hold">
                                          <p:stCondLst>
                                            <p:cond delay="0"/>
                                          </p:stCondLst>
                                        </p:cTn>
                                        <p:tgtEl>
                                          <p:spTgt spid="76">
                                            <p:txEl>
                                              <p:pRg st="0" end="0"/>
                                            </p:txEl>
                                          </p:spTgt>
                                        </p:tgtEl>
                                        <p:attrNameLst>
                                          <p:attrName>style.visibility</p:attrName>
                                        </p:attrNameLst>
                                      </p:cBhvr>
                                      <p:to>
                                        <p:strVal val="visible"/>
                                      </p:to>
                                    </p:set>
                                    <p:anim calcmode="lin" valueType="num">
                                      <p:cBhvr additive="base">
                                        <p:cTn id="33"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1" accel="50000" decel="50000" fill="hold" grpId="0" nodeType="afterEffect">
                                  <p:stCondLst>
                                    <p:cond delay="0"/>
                                  </p:stCondLst>
                                  <p:childTnLst>
                                    <p:set>
                                      <p:cBhvr>
                                        <p:cTn id="37" dur="1" fill="hold">
                                          <p:stCondLst>
                                            <p:cond delay="0"/>
                                          </p:stCondLst>
                                        </p:cTn>
                                        <p:tgtEl>
                                          <p:spTgt spid="44"/>
                                        </p:tgtEl>
                                        <p:attrNameLst>
                                          <p:attrName>style.visibility</p:attrName>
                                        </p:attrNameLst>
                                      </p:cBhvr>
                                      <p:to>
                                        <p:strVal val="visible"/>
                                      </p:to>
                                    </p:set>
                                    <p:anim calcmode="lin" valueType="num">
                                      <p:cBhvr additive="base">
                                        <p:cTn id="38" dur="500" fill="hold"/>
                                        <p:tgtEl>
                                          <p:spTgt spid="44"/>
                                        </p:tgtEl>
                                        <p:attrNameLst>
                                          <p:attrName>ppt_x</p:attrName>
                                        </p:attrNameLst>
                                      </p:cBhvr>
                                      <p:tavLst>
                                        <p:tav tm="0">
                                          <p:val>
                                            <p:strVal val="#ppt_x"/>
                                          </p:val>
                                        </p:tav>
                                        <p:tav tm="100000">
                                          <p:val>
                                            <p:strVal val="#ppt_x"/>
                                          </p:val>
                                        </p:tav>
                                      </p:tavLst>
                                    </p:anim>
                                    <p:anim calcmode="lin" valueType="num">
                                      <p:cBhvr additive="base">
                                        <p:cTn id="39" dur="500" fill="hold"/>
                                        <p:tgtEl>
                                          <p:spTgt spid="44"/>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2" presetClass="entr" presetSubtype="4" fill="hold" grpId="0" nodeType="afterEffect" nodePh="1">
                                  <p:stCondLst>
                                    <p:cond delay="0"/>
                                  </p:stCondLst>
                                  <p:endCondLst>
                                    <p:cond evt="begin" delay="0">
                                      <p:tn val="41"/>
                                    </p:cond>
                                  </p:endCondLst>
                                  <p:childTnLst>
                                    <p:set>
                                      <p:cBhvr>
                                        <p:cTn id="42" dur="1" fill="hold">
                                          <p:stCondLst>
                                            <p:cond delay="0"/>
                                          </p:stCondLst>
                                        </p:cTn>
                                        <p:tgtEl>
                                          <p:spTgt spid="45">
                                            <p:txEl>
                                              <p:pRg st="0" end="0"/>
                                            </p:txEl>
                                          </p:spTgt>
                                        </p:tgtEl>
                                        <p:attrNameLst>
                                          <p:attrName>style.visibility</p:attrName>
                                        </p:attrNameLst>
                                      </p:cBhvr>
                                      <p:to>
                                        <p:strVal val="visible"/>
                                      </p:to>
                                    </p:set>
                                    <p:animEffect transition="in" filter="wipe(down)">
                                      <p:cBhvr>
                                        <p:cTn id="43" dur="500"/>
                                        <p:tgtEl>
                                          <p:spTgt spid="45">
                                            <p:txEl>
                                              <p:pRg st="0" end="0"/>
                                            </p:txEl>
                                          </p:spTgt>
                                        </p:tgtEl>
                                      </p:cBhvr>
                                    </p:animEffect>
                                  </p:childTnLst>
                                </p:cTn>
                              </p:par>
                              <p:par>
                                <p:cTn id="44" presetID="2" presetClass="entr" presetSubtype="4" accel="50000" decel="50000"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500" fill="hold"/>
                                        <p:tgtEl>
                                          <p:spTgt spid="41"/>
                                        </p:tgtEl>
                                        <p:attrNameLst>
                                          <p:attrName>ppt_x</p:attrName>
                                        </p:attrNameLst>
                                      </p:cBhvr>
                                      <p:tavLst>
                                        <p:tav tm="0">
                                          <p:val>
                                            <p:strVal val="#ppt_x"/>
                                          </p:val>
                                        </p:tav>
                                        <p:tav tm="100000">
                                          <p:val>
                                            <p:strVal val="#ppt_x"/>
                                          </p:val>
                                        </p:tav>
                                      </p:tavLst>
                                    </p:anim>
                                    <p:anim calcmode="lin" valueType="num">
                                      <p:cBhvr additive="base">
                                        <p:cTn id="47" dur="500" fill="hold"/>
                                        <p:tgtEl>
                                          <p:spTgt spid="41"/>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accel="50000" decel="50000" fill="hold" grpId="0" nodeType="afterEffect" nodePh="1">
                                  <p:stCondLst>
                                    <p:cond delay="0"/>
                                  </p:stCondLst>
                                  <p:endCondLst>
                                    <p:cond evt="begin" delay="0">
                                      <p:tn val="49"/>
                                    </p:cond>
                                  </p:endCondLst>
                                  <p:childTnLst>
                                    <p:set>
                                      <p:cBhvr>
                                        <p:cTn id="50" dur="1" fill="hold">
                                          <p:stCondLst>
                                            <p:cond delay="0"/>
                                          </p:stCondLst>
                                        </p:cTn>
                                        <p:tgtEl>
                                          <p:spTgt spid="43">
                                            <p:txEl>
                                              <p:pRg st="0" end="0"/>
                                            </p:txEl>
                                          </p:spTgt>
                                        </p:tgtEl>
                                        <p:attrNameLst>
                                          <p:attrName>style.visibility</p:attrName>
                                        </p:attrNameLst>
                                      </p:cBhvr>
                                      <p:to>
                                        <p:strVal val="visible"/>
                                      </p:to>
                                    </p:set>
                                    <p:anim calcmode="lin" valueType="num">
                                      <p:cBhvr additive="base">
                                        <p:cTn id="51"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accel="50000" decel="50000" fill="hold" grpId="0" nodeType="afterEffect" nodePh="1">
                                  <p:stCondLst>
                                    <p:cond delay="0"/>
                                  </p:stCondLst>
                                  <p:endCondLst>
                                    <p:cond evt="begin" delay="0">
                                      <p:tn val="54"/>
                                    </p:cond>
                                  </p:endCondLst>
                                  <p:childTnLst>
                                    <p:set>
                                      <p:cBhvr>
                                        <p:cTn id="55" dur="1" fill="hold">
                                          <p:stCondLst>
                                            <p:cond delay="0"/>
                                          </p:stCondLst>
                                        </p:cTn>
                                        <p:tgtEl>
                                          <p:spTgt spid="42">
                                            <p:txEl>
                                              <p:pRg st="0" end="0"/>
                                            </p:txEl>
                                          </p:spTgt>
                                        </p:tgtEl>
                                        <p:attrNameLst>
                                          <p:attrName>style.visibility</p:attrName>
                                        </p:attrNameLst>
                                      </p:cBhvr>
                                      <p:to>
                                        <p:strVal val="visible"/>
                                      </p:to>
                                    </p:set>
                                    <p:anim calcmode="lin" valueType="num">
                                      <p:cBhvr additive="base">
                                        <p:cTn id="56"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1" accel="50000" decel="50000" fill="hold" grpId="0" nodeType="afterEffect">
                                  <p:stCondLst>
                                    <p:cond delay="0"/>
                                  </p:stCondLst>
                                  <p:childTnLst>
                                    <p:set>
                                      <p:cBhvr>
                                        <p:cTn id="60" dur="1" fill="hold">
                                          <p:stCondLst>
                                            <p:cond delay="0"/>
                                          </p:stCondLst>
                                        </p:cTn>
                                        <p:tgtEl>
                                          <p:spTgt spid="49"/>
                                        </p:tgtEl>
                                        <p:attrNameLst>
                                          <p:attrName>style.visibility</p:attrName>
                                        </p:attrNameLst>
                                      </p:cBhvr>
                                      <p:to>
                                        <p:strVal val="visible"/>
                                      </p:to>
                                    </p:set>
                                    <p:anim calcmode="lin" valueType="num">
                                      <p:cBhvr additive="base">
                                        <p:cTn id="61" dur="500" fill="hold"/>
                                        <p:tgtEl>
                                          <p:spTgt spid="49"/>
                                        </p:tgtEl>
                                        <p:attrNameLst>
                                          <p:attrName>ppt_x</p:attrName>
                                        </p:attrNameLst>
                                      </p:cBhvr>
                                      <p:tavLst>
                                        <p:tav tm="0">
                                          <p:val>
                                            <p:strVal val="#ppt_x"/>
                                          </p:val>
                                        </p:tav>
                                        <p:tav tm="100000">
                                          <p:val>
                                            <p:strVal val="#ppt_x"/>
                                          </p:val>
                                        </p:tav>
                                      </p:tavLst>
                                    </p:anim>
                                    <p:anim calcmode="lin" valueType="num">
                                      <p:cBhvr additive="base">
                                        <p:cTn id="62" dur="500" fill="hold"/>
                                        <p:tgtEl>
                                          <p:spTgt spid="49"/>
                                        </p:tgtEl>
                                        <p:attrNameLst>
                                          <p:attrName>ppt_y</p:attrName>
                                        </p:attrNameLst>
                                      </p:cBhvr>
                                      <p:tavLst>
                                        <p:tav tm="0">
                                          <p:val>
                                            <p:strVal val="0-#ppt_h/2"/>
                                          </p:val>
                                        </p:tav>
                                        <p:tav tm="100000">
                                          <p:val>
                                            <p:strVal val="#ppt_y"/>
                                          </p:val>
                                        </p:tav>
                                      </p:tavLst>
                                    </p:anim>
                                  </p:childTnLst>
                                </p:cTn>
                              </p:par>
                            </p:childTnLst>
                          </p:cTn>
                        </p:par>
                        <p:par>
                          <p:cTn id="63" fill="hold">
                            <p:stCondLst>
                              <p:cond delay="5500"/>
                            </p:stCondLst>
                            <p:childTnLst>
                              <p:par>
                                <p:cTn id="64" presetID="22" presetClass="entr" presetSubtype="4" fill="hold" grpId="0" nodeType="afterEffect" nodePh="1">
                                  <p:stCondLst>
                                    <p:cond delay="0"/>
                                  </p:stCondLst>
                                  <p:endCondLst>
                                    <p:cond evt="begin" delay="0">
                                      <p:tn val="64"/>
                                    </p:cond>
                                  </p:endCondLst>
                                  <p:childTnLst>
                                    <p:set>
                                      <p:cBhvr>
                                        <p:cTn id="65" dur="1" fill="hold">
                                          <p:stCondLst>
                                            <p:cond delay="0"/>
                                          </p:stCondLst>
                                        </p:cTn>
                                        <p:tgtEl>
                                          <p:spTgt spid="50">
                                            <p:txEl>
                                              <p:pRg st="0" end="0"/>
                                            </p:txEl>
                                          </p:spTgt>
                                        </p:tgtEl>
                                        <p:attrNameLst>
                                          <p:attrName>style.visibility</p:attrName>
                                        </p:attrNameLst>
                                      </p:cBhvr>
                                      <p:to>
                                        <p:strVal val="visible"/>
                                      </p:to>
                                    </p:set>
                                    <p:animEffect transition="in" filter="wipe(down)">
                                      <p:cBhvr>
                                        <p:cTn id="66" dur="500"/>
                                        <p:tgtEl>
                                          <p:spTgt spid="50">
                                            <p:txEl>
                                              <p:pRg st="0" end="0"/>
                                            </p:txEl>
                                          </p:spTgt>
                                        </p:tgtEl>
                                      </p:cBhvr>
                                    </p:animEffect>
                                  </p:childTnLst>
                                </p:cTn>
                              </p:par>
                              <p:par>
                                <p:cTn id="67" presetID="2" presetClass="entr" presetSubtype="4" accel="50000" decel="50000" fill="hold" grpId="0" nodeType="withEffect">
                                  <p:stCondLst>
                                    <p:cond delay="0"/>
                                  </p:stCondLst>
                                  <p:childTnLst>
                                    <p:set>
                                      <p:cBhvr>
                                        <p:cTn id="68" dur="1" fill="hold">
                                          <p:stCondLst>
                                            <p:cond delay="0"/>
                                          </p:stCondLst>
                                        </p:cTn>
                                        <p:tgtEl>
                                          <p:spTgt spid="46"/>
                                        </p:tgtEl>
                                        <p:attrNameLst>
                                          <p:attrName>style.visibility</p:attrName>
                                        </p:attrNameLst>
                                      </p:cBhvr>
                                      <p:to>
                                        <p:strVal val="visible"/>
                                      </p:to>
                                    </p:set>
                                    <p:anim calcmode="lin" valueType="num">
                                      <p:cBhvr additive="base">
                                        <p:cTn id="69" dur="500" fill="hold"/>
                                        <p:tgtEl>
                                          <p:spTgt spid="46"/>
                                        </p:tgtEl>
                                        <p:attrNameLst>
                                          <p:attrName>ppt_x</p:attrName>
                                        </p:attrNameLst>
                                      </p:cBhvr>
                                      <p:tavLst>
                                        <p:tav tm="0">
                                          <p:val>
                                            <p:strVal val="#ppt_x"/>
                                          </p:val>
                                        </p:tav>
                                        <p:tav tm="100000">
                                          <p:val>
                                            <p:strVal val="#ppt_x"/>
                                          </p:val>
                                        </p:tav>
                                      </p:tavLst>
                                    </p:anim>
                                    <p:anim calcmode="lin" valueType="num">
                                      <p:cBhvr additive="base">
                                        <p:cTn id="70" dur="500" fill="hold"/>
                                        <p:tgtEl>
                                          <p:spTgt spid="46"/>
                                        </p:tgtEl>
                                        <p:attrNameLst>
                                          <p:attrName>ppt_y</p:attrName>
                                        </p:attrNameLst>
                                      </p:cBhvr>
                                      <p:tavLst>
                                        <p:tav tm="0">
                                          <p:val>
                                            <p:strVal val="1+#ppt_h/2"/>
                                          </p:val>
                                        </p:tav>
                                        <p:tav tm="100000">
                                          <p:val>
                                            <p:strVal val="#ppt_y"/>
                                          </p:val>
                                        </p:tav>
                                      </p:tavLst>
                                    </p:anim>
                                  </p:childTnLst>
                                </p:cTn>
                              </p:par>
                            </p:childTnLst>
                          </p:cTn>
                        </p:par>
                        <p:par>
                          <p:cTn id="71" fill="hold">
                            <p:stCondLst>
                              <p:cond delay="6000"/>
                            </p:stCondLst>
                            <p:childTnLst>
                              <p:par>
                                <p:cTn id="72" presetID="2" presetClass="entr" presetSubtype="4" accel="50000" decel="50000" fill="hold" grpId="0" nodeType="afterEffect" nodePh="1">
                                  <p:stCondLst>
                                    <p:cond delay="0"/>
                                  </p:stCondLst>
                                  <p:endCondLst>
                                    <p:cond evt="begin" delay="0">
                                      <p:tn val="72"/>
                                    </p:cond>
                                  </p:endCondLst>
                                  <p:childTnLst>
                                    <p:set>
                                      <p:cBhvr>
                                        <p:cTn id="73" dur="1" fill="hold">
                                          <p:stCondLst>
                                            <p:cond delay="0"/>
                                          </p:stCondLst>
                                        </p:cTn>
                                        <p:tgtEl>
                                          <p:spTgt spid="48">
                                            <p:txEl>
                                              <p:pRg st="0" end="0"/>
                                            </p:txEl>
                                          </p:spTgt>
                                        </p:tgtEl>
                                        <p:attrNameLst>
                                          <p:attrName>style.visibility</p:attrName>
                                        </p:attrNameLst>
                                      </p:cBhvr>
                                      <p:to>
                                        <p:strVal val="visible"/>
                                      </p:to>
                                    </p:set>
                                    <p:anim calcmode="lin" valueType="num">
                                      <p:cBhvr additive="base">
                                        <p:cTn id="74"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48">
                                            <p:txEl>
                                              <p:pRg st="0" end="0"/>
                                            </p:txEl>
                                          </p:spTgt>
                                        </p:tgtEl>
                                        <p:attrNameLst>
                                          <p:attrName>ppt_y</p:attrName>
                                        </p:attrNameLst>
                                      </p:cBhvr>
                                      <p:tavLst>
                                        <p:tav tm="0">
                                          <p:val>
                                            <p:strVal val="1+#ppt_h/2"/>
                                          </p:val>
                                        </p:tav>
                                        <p:tav tm="100000">
                                          <p:val>
                                            <p:strVal val="#ppt_y"/>
                                          </p:val>
                                        </p:tav>
                                      </p:tavLst>
                                    </p:anim>
                                  </p:childTnLst>
                                </p:cTn>
                              </p:par>
                            </p:childTnLst>
                          </p:cTn>
                        </p:par>
                        <p:par>
                          <p:cTn id="76" fill="hold">
                            <p:stCondLst>
                              <p:cond delay="6500"/>
                            </p:stCondLst>
                            <p:childTnLst>
                              <p:par>
                                <p:cTn id="77" presetID="2" presetClass="entr" presetSubtype="4" accel="50000" decel="50000" fill="hold" grpId="0" nodeType="afterEffect" nodePh="1">
                                  <p:stCondLst>
                                    <p:cond delay="0"/>
                                  </p:stCondLst>
                                  <p:endCondLst>
                                    <p:cond evt="begin" delay="0">
                                      <p:tn val="77"/>
                                    </p:cond>
                                  </p:endCondLst>
                                  <p:childTnLst>
                                    <p:set>
                                      <p:cBhvr>
                                        <p:cTn id="78" dur="1" fill="hold">
                                          <p:stCondLst>
                                            <p:cond delay="0"/>
                                          </p:stCondLst>
                                        </p:cTn>
                                        <p:tgtEl>
                                          <p:spTgt spid="47">
                                            <p:txEl>
                                              <p:pRg st="0" end="0"/>
                                            </p:txEl>
                                          </p:spTgt>
                                        </p:tgtEl>
                                        <p:attrNameLst>
                                          <p:attrName>style.visibility</p:attrName>
                                        </p:attrNameLst>
                                      </p:cBhvr>
                                      <p:to>
                                        <p:strVal val="visible"/>
                                      </p:to>
                                    </p:set>
                                    <p:anim calcmode="lin" valueType="num">
                                      <p:cBhvr additive="base">
                                        <p:cTn id="79"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7">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7000"/>
                            </p:stCondLst>
                            <p:childTnLst>
                              <p:par>
                                <p:cTn id="82" presetID="2" presetClass="entr" presetSubtype="1" accel="50000" decel="50000" fill="hold" grpId="0" nodeType="afterEffect">
                                  <p:stCondLst>
                                    <p:cond delay="0"/>
                                  </p:stCondLst>
                                  <p:childTnLst>
                                    <p:set>
                                      <p:cBhvr>
                                        <p:cTn id="83" dur="1" fill="hold">
                                          <p:stCondLst>
                                            <p:cond delay="0"/>
                                          </p:stCondLst>
                                        </p:cTn>
                                        <p:tgtEl>
                                          <p:spTgt spid="59"/>
                                        </p:tgtEl>
                                        <p:attrNameLst>
                                          <p:attrName>style.visibility</p:attrName>
                                        </p:attrNameLst>
                                      </p:cBhvr>
                                      <p:to>
                                        <p:strVal val="visible"/>
                                      </p:to>
                                    </p:set>
                                    <p:anim calcmode="lin" valueType="num">
                                      <p:cBhvr additive="base">
                                        <p:cTn id="84" dur="500" fill="hold"/>
                                        <p:tgtEl>
                                          <p:spTgt spid="59"/>
                                        </p:tgtEl>
                                        <p:attrNameLst>
                                          <p:attrName>ppt_x</p:attrName>
                                        </p:attrNameLst>
                                      </p:cBhvr>
                                      <p:tavLst>
                                        <p:tav tm="0">
                                          <p:val>
                                            <p:strVal val="#ppt_x"/>
                                          </p:val>
                                        </p:tav>
                                        <p:tav tm="100000">
                                          <p:val>
                                            <p:strVal val="#ppt_x"/>
                                          </p:val>
                                        </p:tav>
                                      </p:tavLst>
                                    </p:anim>
                                    <p:anim calcmode="lin" valueType="num">
                                      <p:cBhvr additive="base">
                                        <p:cTn id="85" dur="500" fill="hold"/>
                                        <p:tgtEl>
                                          <p:spTgt spid="59"/>
                                        </p:tgtEl>
                                        <p:attrNameLst>
                                          <p:attrName>ppt_y</p:attrName>
                                        </p:attrNameLst>
                                      </p:cBhvr>
                                      <p:tavLst>
                                        <p:tav tm="0">
                                          <p:val>
                                            <p:strVal val="0-#ppt_h/2"/>
                                          </p:val>
                                        </p:tav>
                                        <p:tav tm="100000">
                                          <p:val>
                                            <p:strVal val="#ppt_y"/>
                                          </p:val>
                                        </p:tav>
                                      </p:tavLst>
                                    </p:anim>
                                  </p:childTnLst>
                                </p:cTn>
                              </p:par>
                            </p:childTnLst>
                          </p:cTn>
                        </p:par>
                        <p:par>
                          <p:cTn id="86" fill="hold">
                            <p:stCondLst>
                              <p:cond delay="7500"/>
                            </p:stCondLst>
                            <p:childTnLst>
                              <p:par>
                                <p:cTn id="87" presetID="22" presetClass="entr" presetSubtype="4" fill="hold" grpId="0" nodeType="afterEffect" nodePh="1">
                                  <p:stCondLst>
                                    <p:cond delay="0"/>
                                  </p:stCondLst>
                                  <p:endCondLst>
                                    <p:cond evt="begin" delay="0">
                                      <p:tn val="87"/>
                                    </p:cond>
                                  </p:endCondLst>
                                  <p:childTnLst>
                                    <p:set>
                                      <p:cBhvr>
                                        <p:cTn id="88" dur="1" fill="hold">
                                          <p:stCondLst>
                                            <p:cond delay="0"/>
                                          </p:stCondLst>
                                        </p:cTn>
                                        <p:tgtEl>
                                          <p:spTgt spid="60">
                                            <p:txEl>
                                              <p:pRg st="0" end="0"/>
                                            </p:txEl>
                                          </p:spTgt>
                                        </p:tgtEl>
                                        <p:attrNameLst>
                                          <p:attrName>style.visibility</p:attrName>
                                        </p:attrNameLst>
                                      </p:cBhvr>
                                      <p:to>
                                        <p:strVal val="visible"/>
                                      </p:to>
                                    </p:set>
                                    <p:animEffect transition="in" filter="wipe(down)">
                                      <p:cBhvr>
                                        <p:cTn id="89" dur="500"/>
                                        <p:tgtEl>
                                          <p:spTgt spid="60">
                                            <p:txEl>
                                              <p:pRg st="0" end="0"/>
                                            </p:txEl>
                                          </p:spTgt>
                                        </p:tgtEl>
                                      </p:cBhvr>
                                    </p:animEffect>
                                  </p:childTnLst>
                                </p:cTn>
                              </p:par>
                              <p:par>
                                <p:cTn id="90" presetID="2" presetClass="entr" presetSubtype="4" accel="50000" decel="50000" fill="hold" grpId="0" nodeType="withEffect">
                                  <p:stCondLst>
                                    <p:cond delay="0"/>
                                  </p:stCondLst>
                                  <p:childTnLst>
                                    <p:set>
                                      <p:cBhvr>
                                        <p:cTn id="91" dur="1" fill="hold">
                                          <p:stCondLst>
                                            <p:cond delay="0"/>
                                          </p:stCondLst>
                                        </p:cTn>
                                        <p:tgtEl>
                                          <p:spTgt spid="56"/>
                                        </p:tgtEl>
                                        <p:attrNameLst>
                                          <p:attrName>style.visibility</p:attrName>
                                        </p:attrNameLst>
                                      </p:cBhvr>
                                      <p:to>
                                        <p:strVal val="visible"/>
                                      </p:to>
                                    </p:set>
                                    <p:anim calcmode="lin" valueType="num">
                                      <p:cBhvr additive="base">
                                        <p:cTn id="92" dur="500" fill="hold"/>
                                        <p:tgtEl>
                                          <p:spTgt spid="56"/>
                                        </p:tgtEl>
                                        <p:attrNameLst>
                                          <p:attrName>ppt_x</p:attrName>
                                        </p:attrNameLst>
                                      </p:cBhvr>
                                      <p:tavLst>
                                        <p:tav tm="0">
                                          <p:val>
                                            <p:strVal val="#ppt_x"/>
                                          </p:val>
                                        </p:tav>
                                        <p:tav tm="100000">
                                          <p:val>
                                            <p:strVal val="#ppt_x"/>
                                          </p:val>
                                        </p:tav>
                                      </p:tavLst>
                                    </p:anim>
                                    <p:anim calcmode="lin" valueType="num">
                                      <p:cBhvr additive="base">
                                        <p:cTn id="93" dur="500" fill="hold"/>
                                        <p:tgtEl>
                                          <p:spTgt spid="56"/>
                                        </p:tgtEl>
                                        <p:attrNameLst>
                                          <p:attrName>ppt_y</p:attrName>
                                        </p:attrNameLst>
                                      </p:cBhvr>
                                      <p:tavLst>
                                        <p:tav tm="0">
                                          <p:val>
                                            <p:strVal val="1+#ppt_h/2"/>
                                          </p:val>
                                        </p:tav>
                                        <p:tav tm="100000">
                                          <p:val>
                                            <p:strVal val="#ppt_y"/>
                                          </p:val>
                                        </p:tav>
                                      </p:tavLst>
                                    </p:anim>
                                  </p:childTnLst>
                                </p:cTn>
                              </p:par>
                            </p:childTnLst>
                          </p:cTn>
                        </p:par>
                        <p:par>
                          <p:cTn id="94" fill="hold">
                            <p:stCondLst>
                              <p:cond delay="8000"/>
                            </p:stCondLst>
                            <p:childTnLst>
                              <p:par>
                                <p:cTn id="95" presetID="2" presetClass="entr" presetSubtype="4" accel="50000" decel="50000" fill="hold" grpId="0" nodeType="afterEffect" nodePh="1">
                                  <p:stCondLst>
                                    <p:cond delay="0"/>
                                  </p:stCondLst>
                                  <p:endCondLst>
                                    <p:cond evt="begin" delay="0">
                                      <p:tn val="95"/>
                                    </p:cond>
                                  </p:endCondLst>
                                  <p:childTnLst>
                                    <p:set>
                                      <p:cBhvr>
                                        <p:cTn id="96" dur="1" fill="hold">
                                          <p:stCondLst>
                                            <p:cond delay="0"/>
                                          </p:stCondLst>
                                        </p:cTn>
                                        <p:tgtEl>
                                          <p:spTgt spid="58">
                                            <p:txEl>
                                              <p:pRg st="0" end="0"/>
                                            </p:txEl>
                                          </p:spTgt>
                                        </p:tgtEl>
                                        <p:attrNameLst>
                                          <p:attrName>style.visibility</p:attrName>
                                        </p:attrNameLst>
                                      </p:cBhvr>
                                      <p:to>
                                        <p:strVal val="visible"/>
                                      </p:to>
                                    </p:set>
                                    <p:anim calcmode="lin" valueType="num">
                                      <p:cBhvr additive="base">
                                        <p:cTn id="97"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par>
                          <p:cTn id="99" fill="hold">
                            <p:stCondLst>
                              <p:cond delay="8500"/>
                            </p:stCondLst>
                            <p:childTnLst>
                              <p:par>
                                <p:cTn id="100" presetID="2" presetClass="entr" presetSubtype="4" accel="50000" decel="50000" fill="hold" grpId="0" nodeType="afterEffect" nodePh="1">
                                  <p:stCondLst>
                                    <p:cond delay="0"/>
                                  </p:stCondLst>
                                  <p:endCondLst>
                                    <p:cond evt="begin" delay="0">
                                      <p:tn val="100"/>
                                    </p:cond>
                                  </p:endCondLst>
                                  <p:childTnLst>
                                    <p:set>
                                      <p:cBhvr>
                                        <p:cTn id="101" dur="1" fill="hold">
                                          <p:stCondLst>
                                            <p:cond delay="0"/>
                                          </p:stCondLst>
                                        </p:cTn>
                                        <p:tgtEl>
                                          <p:spTgt spid="57">
                                            <p:txEl>
                                              <p:pRg st="0" end="0"/>
                                            </p:txEl>
                                          </p:spTgt>
                                        </p:tgtEl>
                                        <p:attrNameLst>
                                          <p:attrName>style.visibility</p:attrName>
                                        </p:attrNameLst>
                                      </p:cBhvr>
                                      <p:to>
                                        <p:strVal val="visible"/>
                                      </p:to>
                                    </p:set>
                                    <p:anim calcmode="lin" valueType="num">
                                      <p:cBhvr additive="base">
                                        <p:cTn id="102" dur="500" fill="hold"/>
                                        <p:tgtEl>
                                          <p:spTgt spid="57">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5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78" grpId="0" animBg="1"/>
      <p:bldP spid="7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9"/>
                        </p:tgtEl>
                        <p:attrNameLst>
                          <p:attrName>style.visibility</p:attrName>
                        </p:attrNameLst>
                      </p:cBhvr>
                      <p:to>
                        <p:strVal val="visible"/>
                      </p:to>
                    </p:set>
                    <p:animEffect transition="in" filter="wipe(down)">
                      <p:cBhvr>
                        <p:cTn dur="500"/>
                        <p:tgtEl>
                          <p:spTgt spid="79"/>
                        </p:tgtEl>
                      </p:cBhvr>
                    </p:animEffect>
                  </p:childTnLst>
                </p:cTn>
              </p:par>
            </p:tnLst>
          </p:tmpl>
        </p:tmplLst>
      </p:bldP>
      <p:bldP spid="41" grpId="0"/>
      <p:bldP spid="42"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45"/>
                        </p:tgtEl>
                        <p:attrNameLst>
                          <p:attrName>style.visibility</p:attrName>
                        </p:attrNameLst>
                      </p:cBhvr>
                      <p:to>
                        <p:strVal val="visible"/>
                      </p:to>
                    </p:set>
                    <p:animEffect transition="in" filter="wipe(down)">
                      <p:cBhvr>
                        <p:cTn dur="500"/>
                        <p:tgtEl>
                          <p:spTgt spid="45"/>
                        </p:tgtEl>
                      </p:cBhvr>
                    </p:animEffect>
                  </p:childTnLst>
                </p:cTn>
              </p:par>
            </p:tnLst>
          </p:tmpl>
        </p:tmplLst>
      </p:bldP>
      <p:bldP spid="46" grpId="0"/>
      <p:bldP spid="4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ppt_x"/>
                          </p:val>
                        </p:tav>
                        <p:tav tm="100000">
                          <p:val>
                            <p:strVal val="#ppt_x"/>
                          </p:val>
                        </p:tav>
                      </p:tavLst>
                    </p:anim>
                    <p:anim calcmode="lin" valueType="num">
                      <p:cBhvr additive="base">
                        <p:cTn dur="500" fill="hold"/>
                        <p:tgtEl>
                          <p:spTgt spid="47"/>
                        </p:tgtEl>
                        <p:attrNameLst>
                          <p:attrName>ppt_y</p:attrName>
                        </p:attrNameLst>
                      </p:cBhvr>
                      <p:tavLst>
                        <p:tav tm="0">
                          <p:val>
                            <p:strVal val="1+#ppt_h/2"/>
                          </p:val>
                        </p:tav>
                        <p:tav tm="100000">
                          <p:val>
                            <p:strVal val="#ppt_y"/>
                          </p:val>
                        </p:tav>
                      </p:tavLst>
                    </p:anim>
                  </p:childTnLst>
                </p:cTn>
              </p:par>
            </p:tnLst>
          </p:tmpl>
        </p:tmplLst>
      </p:bldP>
      <p:bldP spid="48"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animBg="1"/>
      <p:bldP spid="5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50"/>
                        </p:tgtEl>
                        <p:attrNameLst>
                          <p:attrName>style.visibility</p:attrName>
                        </p:attrNameLst>
                      </p:cBhvr>
                      <p:to>
                        <p:strVal val="visible"/>
                      </p:to>
                    </p:set>
                    <p:animEffect transition="in" filter="wipe(down)">
                      <p:cBhvr>
                        <p:cTn dur="500"/>
                        <p:tgtEl>
                          <p:spTgt spid="50"/>
                        </p:tgtEl>
                      </p:cBhvr>
                    </p:animEffect>
                  </p:childTnLst>
                </p:cTn>
              </p:par>
            </p:tnLst>
          </p:tmpl>
        </p:tmplLst>
      </p:bldP>
      <p:bldP spid="56" grpId="0"/>
      <p:bldP spid="5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ppt_x"/>
                          </p:val>
                        </p:tav>
                        <p:tav tm="100000">
                          <p:val>
                            <p:strVal val="#ppt_x"/>
                          </p:val>
                        </p:tav>
                      </p:tavLst>
                    </p:anim>
                    <p:anim calcmode="lin" valueType="num">
                      <p:cBhvr additive="base">
                        <p:cTn dur="500" fill="hold"/>
                        <p:tgtEl>
                          <p:spTgt spid="57"/>
                        </p:tgtEl>
                        <p:attrNameLst>
                          <p:attrName>ppt_y</p:attrName>
                        </p:attrNameLst>
                      </p:cBhvr>
                      <p:tavLst>
                        <p:tav tm="0">
                          <p:val>
                            <p:strVal val="1+#ppt_h/2"/>
                          </p:val>
                        </p:tav>
                        <p:tav tm="100000">
                          <p:val>
                            <p:strVal val="#ppt_y"/>
                          </p:val>
                        </p:tav>
                      </p:tavLst>
                    </p:anim>
                  </p:childTnLst>
                </p:cTn>
              </p:par>
            </p:tnLst>
          </p:tmpl>
        </p:tmplLst>
      </p:bldP>
      <p:bldP spid="58"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animBg="1"/>
      <p:bldP spid="60"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0"/>
                        </p:tgtEl>
                        <p:attrNameLst>
                          <p:attrName>style.visibility</p:attrName>
                        </p:attrNameLst>
                      </p:cBhvr>
                      <p:to>
                        <p:strVal val="visible"/>
                      </p:to>
                    </p:set>
                    <p:animEffect transition="in" filter="wipe(down)">
                      <p:cBhvr>
                        <p:cTn dur="500"/>
                        <p:tgtEl>
                          <p:spTgt spid="60"/>
                        </p:tgtEl>
                      </p:cBhvr>
                    </p:animEffect>
                  </p:childTnLst>
                </p:cTn>
              </p:par>
            </p:tnLst>
          </p:tmpl>
        </p:tmplLst>
      </p:bldP>
      <p:bldP spid="28" grpId="0"/>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Pics">
    <p:spTree>
      <p:nvGrpSpPr>
        <p:cNvPr id="1" name=""/>
        <p:cNvGrpSpPr/>
        <p:nvPr/>
      </p:nvGrpSpPr>
      <p:grpSpPr>
        <a:xfrm>
          <a:off x="0" y="0"/>
          <a:ext cx="0" cy="0"/>
          <a:chOff x="0" y="0"/>
          <a:chExt cx="0" cy="0"/>
        </a:xfrm>
      </p:grpSpPr>
      <p:sp>
        <p:nvSpPr>
          <p:cNvPr id="75" name="Picture Placeholder 7"/>
          <p:cNvSpPr>
            <a:spLocks noGrp="1"/>
          </p:cNvSpPr>
          <p:nvPr>
            <p:ph type="pic" sz="quarter" idx="10" hasCustomPrompt="1"/>
          </p:nvPr>
        </p:nvSpPr>
        <p:spPr>
          <a:xfrm>
            <a:off x="670778" y="2132797"/>
            <a:ext cx="2054121" cy="2522991"/>
          </a:xfrm>
          <a:prstGeom prst="downArrowCallout">
            <a:avLst>
              <a:gd name="adj1" fmla="val 35178"/>
              <a:gd name="adj2" fmla="val 13059"/>
              <a:gd name="adj3" fmla="val 7566"/>
              <a:gd name="adj4" fmla="val 93840"/>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76" name="Text Placeholder 3"/>
          <p:cNvSpPr>
            <a:spLocks noGrp="1"/>
          </p:cNvSpPr>
          <p:nvPr>
            <p:ph type="body" sz="half" idx="15"/>
          </p:nvPr>
        </p:nvSpPr>
        <p:spPr>
          <a:xfrm>
            <a:off x="603927" y="5059404"/>
            <a:ext cx="2121040"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7" name="Text Placeholder 3"/>
          <p:cNvSpPr>
            <a:spLocks noGrp="1"/>
          </p:cNvSpPr>
          <p:nvPr>
            <p:ph type="body" sz="half" idx="17"/>
          </p:nvPr>
        </p:nvSpPr>
        <p:spPr>
          <a:xfrm>
            <a:off x="596900" y="4784801"/>
            <a:ext cx="2126979" cy="257040"/>
          </a:xfrm>
          <a:prstGeom prst="rect">
            <a:avLst/>
          </a:prstGeom>
        </p:spPr>
        <p:txBody>
          <a:bodyPr wrap="none" lIns="0" tIns="0" rIns="0" bIns="0" anchor="ctr">
            <a:noAutofit/>
          </a:bodyPr>
          <a:lstStyle>
            <a:lvl1pPr marL="0" indent="0" algn="ctr">
              <a:buNone/>
              <a:defRPr sz="14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78" name="Rectangle 77"/>
          <p:cNvSpPr/>
          <p:nvPr userDrawn="1"/>
        </p:nvSpPr>
        <p:spPr>
          <a:xfrm>
            <a:off x="677800" y="1622925"/>
            <a:ext cx="2049781" cy="5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79" name="Text Placeholder 3"/>
          <p:cNvSpPr>
            <a:spLocks noGrp="1"/>
          </p:cNvSpPr>
          <p:nvPr>
            <p:ph type="body" sz="half" idx="16"/>
          </p:nvPr>
        </p:nvSpPr>
        <p:spPr>
          <a:xfrm>
            <a:off x="755013" y="1743095"/>
            <a:ext cx="1895355"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63" name="Picture Placeholder 7"/>
          <p:cNvSpPr>
            <a:spLocks noGrp="1"/>
          </p:cNvSpPr>
          <p:nvPr>
            <p:ph type="pic" sz="quarter" idx="18" hasCustomPrompt="1"/>
          </p:nvPr>
        </p:nvSpPr>
        <p:spPr>
          <a:xfrm>
            <a:off x="2863110" y="2132797"/>
            <a:ext cx="2054121" cy="2522991"/>
          </a:xfrm>
          <a:prstGeom prst="downArrowCallout">
            <a:avLst>
              <a:gd name="adj1" fmla="val 35178"/>
              <a:gd name="adj2" fmla="val 13059"/>
              <a:gd name="adj3" fmla="val 7566"/>
              <a:gd name="adj4" fmla="val 93840"/>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64" name="Text Placeholder 3"/>
          <p:cNvSpPr>
            <a:spLocks noGrp="1"/>
          </p:cNvSpPr>
          <p:nvPr>
            <p:ph type="body" sz="half" idx="19"/>
          </p:nvPr>
        </p:nvSpPr>
        <p:spPr>
          <a:xfrm>
            <a:off x="2796259" y="5059404"/>
            <a:ext cx="2121040"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65" name="Text Placeholder 3"/>
          <p:cNvSpPr>
            <a:spLocks noGrp="1"/>
          </p:cNvSpPr>
          <p:nvPr>
            <p:ph type="body" sz="half" idx="20"/>
          </p:nvPr>
        </p:nvSpPr>
        <p:spPr>
          <a:xfrm>
            <a:off x="2789232" y="4784801"/>
            <a:ext cx="2126979" cy="257040"/>
          </a:xfrm>
          <a:prstGeom prst="rect">
            <a:avLst/>
          </a:prstGeom>
        </p:spPr>
        <p:txBody>
          <a:bodyPr wrap="none" lIns="0" tIns="0" rIns="0" bIns="0" anchor="ctr">
            <a:noAutofit/>
          </a:bodyPr>
          <a:lstStyle>
            <a:lvl1pPr marL="0" indent="0" algn="ctr">
              <a:buNone/>
              <a:defRPr sz="14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66" name="Rectangle 65"/>
          <p:cNvSpPr/>
          <p:nvPr userDrawn="1"/>
        </p:nvSpPr>
        <p:spPr>
          <a:xfrm>
            <a:off x="2870132" y="1622925"/>
            <a:ext cx="2049781" cy="5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67" name="Text Placeholder 3"/>
          <p:cNvSpPr>
            <a:spLocks noGrp="1"/>
          </p:cNvSpPr>
          <p:nvPr>
            <p:ph type="body" sz="half" idx="21"/>
          </p:nvPr>
        </p:nvSpPr>
        <p:spPr>
          <a:xfrm>
            <a:off x="2947345" y="1743095"/>
            <a:ext cx="1895355"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68" name="Picture Placeholder 7"/>
          <p:cNvSpPr>
            <a:spLocks noGrp="1"/>
          </p:cNvSpPr>
          <p:nvPr>
            <p:ph type="pic" sz="quarter" idx="22" hasCustomPrompt="1"/>
          </p:nvPr>
        </p:nvSpPr>
        <p:spPr>
          <a:xfrm>
            <a:off x="5059398" y="2132797"/>
            <a:ext cx="2054121" cy="2522991"/>
          </a:xfrm>
          <a:prstGeom prst="downArrowCallout">
            <a:avLst>
              <a:gd name="adj1" fmla="val 35178"/>
              <a:gd name="adj2" fmla="val 13059"/>
              <a:gd name="adj3" fmla="val 7566"/>
              <a:gd name="adj4" fmla="val 93840"/>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69" name="Text Placeholder 3"/>
          <p:cNvSpPr>
            <a:spLocks noGrp="1"/>
          </p:cNvSpPr>
          <p:nvPr>
            <p:ph type="body" sz="half" idx="23"/>
          </p:nvPr>
        </p:nvSpPr>
        <p:spPr>
          <a:xfrm>
            <a:off x="4992547" y="5059404"/>
            <a:ext cx="2121040"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70" name="Text Placeholder 3"/>
          <p:cNvSpPr>
            <a:spLocks noGrp="1"/>
          </p:cNvSpPr>
          <p:nvPr>
            <p:ph type="body" sz="half" idx="24"/>
          </p:nvPr>
        </p:nvSpPr>
        <p:spPr>
          <a:xfrm>
            <a:off x="4985520" y="4784801"/>
            <a:ext cx="2126979" cy="257040"/>
          </a:xfrm>
          <a:prstGeom prst="rect">
            <a:avLst/>
          </a:prstGeom>
        </p:spPr>
        <p:txBody>
          <a:bodyPr wrap="none" lIns="0" tIns="0" rIns="0" bIns="0" anchor="ctr">
            <a:noAutofit/>
          </a:bodyPr>
          <a:lstStyle>
            <a:lvl1pPr marL="0" indent="0" algn="ctr">
              <a:buNone/>
              <a:defRPr sz="14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71" name="Rectangle 70"/>
          <p:cNvSpPr/>
          <p:nvPr userDrawn="1"/>
        </p:nvSpPr>
        <p:spPr>
          <a:xfrm>
            <a:off x="5066420" y="1622925"/>
            <a:ext cx="2049781" cy="5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72" name="Text Placeholder 3"/>
          <p:cNvSpPr>
            <a:spLocks noGrp="1"/>
          </p:cNvSpPr>
          <p:nvPr>
            <p:ph type="body" sz="half" idx="25"/>
          </p:nvPr>
        </p:nvSpPr>
        <p:spPr>
          <a:xfrm>
            <a:off x="5143633" y="1743095"/>
            <a:ext cx="1895355"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73" name="Picture Placeholder 7"/>
          <p:cNvSpPr>
            <a:spLocks noGrp="1"/>
          </p:cNvSpPr>
          <p:nvPr>
            <p:ph type="pic" sz="quarter" idx="26" hasCustomPrompt="1"/>
          </p:nvPr>
        </p:nvSpPr>
        <p:spPr>
          <a:xfrm>
            <a:off x="7251248" y="2132797"/>
            <a:ext cx="2054121" cy="2522991"/>
          </a:xfrm>
          <a:prstGeom prst="downArrowCallout">
            <a:avLst>
              <a:gd name="adj1" fmla="val 35178"/>
              <a:gd name="adj2" fmla="val 13059"/>
              <a:gd name="adj3" fmla="val 7566"/>
              <a:gd name="adj4" fmla="val 93840"/>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74" name="Text Placeholder 3"/>
          <p:cNvSpPr>
            <a:spLocks noGrp="1"/>
          </p:cNvSpPr>
          <p:nvPr>
            <p:ph type="body" sz="half" idx="27"/>
          </p:nvPr>
        </p:nvSpPr>
        <p:spPr>
          <a:xfrm>
            <a:off x="7184396" y="5059404"/>
            <a:ext cx="2121040"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0" name="Text Placeholder 3"/>
          <p:cNvSpPr>
            <a:spLocks noGrp="1"/>
          </p:cNvSpPr>
          <p:nvPr>
            <p:ph type="body" sz="half" idx="28"/>
          </p:nvPr>
        </p:nvSpPr>
        <p:spPr>
          <a:xfrm>
            <a:off x="7177369" y="4784801"/>
            <a:ext cx="2126979" cy="257040"/>
          </a:xfrm>
          <a:prstGeom prst="rect">
            <a:avLst/>
          </a:prstGeom>
        </p:spPr>
        <p:txBody>
          <a:bodyPr wrap="none" lIns="0" tIns="0" rIns="0" bIns="0" anchor="ctr">
            <a:noAutofit/>
          </a:bodyPr>
          <a:lstStyle>
            <a:lvl1pPr marL="0" indent="0" algn="ctr">
              <a:buNone/>
              <a:defRPr sz="14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1" name="Rectangle 80"/>
          <p:cNvSpPr/>
          <p:nvPr userDrawn="1"/>
        </p:nvSpPr>
        <p:spPr>
          <a:xfrm>
            <a:off x="7258270" y="1622925"/>
            <a:ext cx="2049781" cy="50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82" name="Text Placeholder 3"/>
          <p:cNvSpPr>
            <a:spLocks noGrp="1"/>
          </p:cNvSpPr>
          <p:nvPr>
            <p:ph type="body" sz="half" idx="29"/>
          </p:nvPr>
        </p:nvSpPr>
        <p:spPr>
          <a:xfrm>
            <a:off x="7335483" y="1743095"/>
            <a:ext cx="1895355"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3" name="Picture Placeholder 7"/>
          <p:cNvSpPr>
            <a:spLocks noGrp="1"/>
          </p:cNvSpPr>
          <p:nvPr>
            <p:ph type="pic" sz="quarter" idx="30" hasCustomPrompt="1"/>
          </p:nvPr>
        </p:nvSpPr>
        <p:spPr>
          <a:xfrm>
            <a:off x="9437020" y="2132797"/>
            <a:ext cx="2054121" cy="2522991"/>
          </a:xfrm>
          <a:prstGeom prst="downArrowCallout">
            <a:avLst>
              <a:gd name="adj1" fmla="val 35178"/>
              <a:gd name="adj2" fmla="val 13059"/>
              <a:gd name="adj3" fmla="val 7566"/>
              <a:gd name="adj4" fmla="val 93840"/>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84" name="Text Placeholder 3"/>
          <p:cNvSpPr>
            <a:spLocks noGrp="1"/>
          </p:cNvSpPr>
          <p:nvPr>
            <p:ph type="body" sz="half" idx="31"/>
          </p:nvPr>
        </p:nvSpPr>
        <p:spPr>
          <a:xfrm>
            <a:off x="9370168" y="5059404"/>
            <a:ext cx="2121040" cy="846795"/>
          </a:xfrm>
          <a:prstGeom prst="rect">
            <a:avLst/>
          </a:prstGeom>
        </p:spPr>
        <p:txBody>
          <a:bodyPr wrap="non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p:txBody>
      </p:sp>
      <p:sp>
        <p:nvSpPr>
          <p:cNvPr id="85" name="Text Placeholder 3"/>
          <p:cNvSpPr>
            <a:spLocks noGrp="1"/>
          </p:cNvSpPr>
          <p:nvPr>
            <p:ph type="body" sz="half" idx="32"/>
          </p:nvPr>
        </p:nvSpPr>
        <p:spPr>
          <a:xfrm>
            <a:off x="9363141" y="4784801"/>
            <a:ext cx="2126979" cy="257040"/>
          </a:xfrm>
          <a:prstGeom prst="rect">
            <a:avLst/>
          </a:prstGeom>
        </p:spPr>
        <p:txBody>
          <a:bodyPr wrap="none" lIns="0" tIns="0" rIns="0" bIns="0" anchor="ctr">
            <a:noAutofit/>
          </a:bodyPr>
          <a:lstStyle>
            <a:lvl1pPr marL="0" indent="0" algn="ctr">
              <a:buNone/>
              <a:defRPr sz="1467" b="1" baseline="0">
                <a:solidFill>
                  <a:schemeClr val="accent5"/>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86" name="Rectangle 85"/>
          <p:cNvSpPr/>
          <p:nvPr userDrawn="1"/>
        </p:nvSpPr>
        <p:spPr>
          <a:xfrm>
            <a:off x="9444042" y="1622925"/>
            <a:ext cx="2049781" cy="50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rgbClr val="FFFFFF"/>
              </a:solidFill>
            </a:endParaRPr>
          </a:p>
        </p:txBody>
      </p:sp>
      <p:sp>
        <p:nvSpPr>
          <p:cNvPr id="87" name="Text Placeholder 3"/>
          <p:cNvSpPr>
            <a:spLocks noGrp="1"/>
          </p:cNvSpPr>
          <p:nvPr>
            <p:ph type="body" sz="half" idx="33"/>
          </p:nvPr>
        </p:nvSpPr>
        <p:spPr>
          <a:xfrm>
            <a:off x="9521255" y="1743095"/>
            <a:ext cx="1895355"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33"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4"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6537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animEffect transition="in" filter="fade">
                                      <p:cBhvr>
                                        <p:cTn id="11" dur="500"/>
                                        <p:tgtEl>
                                          <p:spTgt spid="34">
                                            <p:txEl>
                                              <p:pRg st="0" end="0"/>
                                            </p:txEl>
                                          </p:spTgt>
                                        </p:tgtEl>
                                      </p:cBhvr>
                                    </p:animEffect>
                                  </p:childTnLst>
                                </p:cTn>
                              </p:par>
                            </p:childTnLst>
                          </p:cTn>
                        </p:par>
                        <p:par>
                          <p:cTn id="12" fill="hold">
                            <p:stCondLst>
                              <p:cond delay="1000"/>
                            </p:stCondLst>
                            <p:childTnLst>
                              <p:par>
                                <p:cTn id="13" presetID="2" presetClass="entr" presetSubtype="1" accel="50000" decel="5000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additive="base">
                                        <p:cTn id="15" dur="500" fill="hold"/>
                                        <p:tgtEl>
                                          <p:spTgt spid="78"/>
                                        </p:tgtEl>
                                        <p:attrNameLst>
                                          <p:attrName>ppt_x</p:attrName>
                                        </p:attrNameLst>
                                      </p:cBhvr>
                                      <p:tavLst>
                                        <p:tav tm="0">
                                          <p:val>
                                            <p:strVal val="#ppt_x"/>
                                          </p:val>
                                        </p:tav>
                                        <p:tav tm="100000">
                                          <p:val>
                                            <p:strVal val="#ppt_x"/>
                                          </p:val>
                                        </p:tav>
                                      </p:tavLst>
                                    </p:anim>
                                    <p:anim calcmode="lin" valueType="num">
                                      <p:cBhvr additive="base">
                                        <p:cTn id="16" dur="500" fill="hold"/>
                                        <p:tgtEl>
                                          <p:spTgt spid="78"/>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nodePh="1">
                                  <p:stCondLst>
                                    <p:cond delay="0"/>
                                  </p:stCondLst>
                                  <p:endCondLst>
                                    <p:cond evt="begin" delay="0">
                                      <p:tn val="18"/>
                                    </p:cond>
                                  </p:endCondLst>
                                  <p:childTnLst>
                                    <p:set>
                                      <p:cBhvr>
                                        <p:cTn id="19" dur="1" fill="hold">
                                          <p:stCondLst>
                                            <p:cond delay="0"/>
                                          </p:stCondLst>
                                        </p:cTn>
                                        <p:tgtEl>
                                          <p:spTgt spid="79">
                                            <p:txEl>
                                              <p:pRg st="0" end="0"/>
                                            </p:txEl>
                                          </p:spTgt>
                                        </p:tgtEl>
                                        <p:attrNameLst>
                                          <p:attrName>style.visibility</p:attrName>
                                        </p:attrNameLst>
                                      </p:cBhvr>
                                      <p:to>
                                        <p:strVal val="visible"/>
                                      </p:to>
                                    </p:set>
                                    <p:animEffect transition="in" filter="wipe(down)">
                                      <p:cBhvr>
                                        <p:cTn id="20" dur="500"/>
                                        <p:tgtEl>
                                          <p:spTgt spid="79">
                                            <p:txEl>
                                              <p:pRg st="0" end="0"/>
                                            </p:txEl>
                                          </p:spTgt>
                                        </p:tgtEl>
                                      </p:cBhvr>
                                    </p:animEffect>
                                  </p:childTnLst>
                                </p:cTn>
                              </p:par>
                              <p:par>
                                <p:cTn id="21" presetID="2" presetClass="entr" presetSubtype="4" accel="50000" decel="50000"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anim calcmode="lin" valueType="num">
                                      <p:cBhvr additive="base">
                                        <p:cTn id="23" dur="500" fill="hold"/>
                                        <p:tgtEl>
                                          <p:spTgt spid="75"/>
                                        </p:tgtEl>
                                        <p:attrNameLst>
                                          <p:attrName>ppt_x</p:attrName>
                                        </p:attrNameLst>
                                      </p:cBhvr>
                                      <p:tavLst>
                                        <p:tav tm="0">
                                          <p:val>
                                            <p:strVal val="#ppt_x"/>
                                          </p:val>
                                        </p:tav>
                                        <p:tav tm="100000">
                                          <p:val>
                                            <p:strVal val="#ppt_x"/>
                                          </p:val>
                                        </p:tav>
                                      </p:tavLst>
                                    </p:anim>
                                    <p:anim calcmode="lin" valueType="num">
                                      <p:cBhvr additive="base">
                                        <p:cTn id="24" dur="500" fill="hold"/>
                                        <p:tgtEl>
                                          <p:spTgt spid="75"/>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accel="50000" decel="50000" fill="hold" grpId="0" nodeType="afterEffect" nodePh="1">
                                  <p:stCondLst>
                                    <p:cond delay="0"/>
                                  </p:stCondLst>
                                  <p:endCondLst>
                                    <p:cond evt="begin" delay="0">
                                      <p:tn val="26"/>
                                    </p:cond>
                                  </p:endCondLst>
                                  <p:childTnLst>
                                    <p:set>
                                      <p:cBhvr>
                                        <p:cTn id="27" dur="1" fill="hold">
                                          <p:stCondLst>
                                            <p:cond delay="0"/>
                                          </p:stCondLst>
                                        </p:cTn>
                                        <p:tgtEl>
                                          <p:spTgt spid="77">
                                            <p:txEl>
                                              <p:pRg st="0" end="0"/>
                                            </p:txEl>
                                          </p:spTgt>
                                        </p:tgtEl>
                                        <p:attrNameLst>
                                          <p:attrName>style.visibility</p:attrName>
                                        </p:attrNameLst>
                                      </p:cBhvr>
                                      <p:to>
                                        <p:strVal val="visible"/>
                                      </p:to>
                                    </p:set>
                                    <p:anim calcmode="lin" valueType="num">
                                      <p:cBhvr additive="base">
                                        <p:cTn id="28"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7">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accel="50000" decel="50000" fill="hold" grpId="0" nodeType="afterEffect" nodePh="1">
                                  <p:stCondLst>
                                    <p:cond delay="0"/>
                                  </p:stCondLst>
                                  <p:endCondLst>
                                    <p:cond evt="begin" delay="0">
                                      <p:tn val="31"/>
                                    </p:cond>
                                  </p:endCondLst>
                                  <p:childTnLst>
                                    <p:set>
                                      <p:cBhvr>
                                        <p:cTn id="32" dur="1" fill="hold">
                                          <p:stCondLst>
                                            <p:cond delay="0"/>
                                          </p:stCondLst>
                                        </p:cTn>
                                        <p:tgtEl>
                                          <p:spTgt spid="76">
                                            <p:txEl>
                                              <p:pRg st="0" end="0"/>
                                            </p:txEl>
                                          </p:spTgt>
                                        </p:tgtEl>
                                        <p:attrNameLst>
                                          <p:attrName>style.visibility</p:attrName>
                                        </p:attrNameLst>
                                      </p:cBhvr>
                                      <p:to>
                                        <p:strVal val="visible"/>
                                      </p:to>
                                    </p:set>
                                    <p:anim calcmode="lin" valueType="num">
                                      <p:cBhvr additive="base">
                                        <p:cTn id="33"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1" accel="50000" decel="50000" fill="hold" grpId="0" nodeType="afterEffect">
                                  <p:stCondLst>
                                    <p:cond delay="0"/>
                                  </p:stCondLst>
                                  <p:childTnLst>
                                    <p:set>
                                      <p:cBhvr>
                                        <p:cTn id="37" dur="1" fill="hold">
                                          <p:stCondLst>
                                            <p:cond delay="0"/>
                                          </p:stCondLst>
                                        </p:cTn>
                                        <p:tgtEl>
                                          <p:spTgt spid="66"/>
                                        </p:tgtEl>
                                        <p:attrNameLst>
                                          <p:attrName>style.visibility</p:attrName>
                                        </p:attrNameLst>
                                      </p:cBhvr>
                                      <p:to>
                                        <p:strVal val="visible"/>
                                      </p:to>
                                    </p:set>
                                    <p:anim calcmode="lin" valueType="num">
                                      <p:cBhvr additive="base">
                                        <p:cTn id="38" dur="500" fill="hold"/>
                                        <p:tgtEl>
                                          <p:spTgt spid="66"/>
                                        </p:tgtEl>
                                        <p:attrNameLst>
                                          <p:attrName>ppt_x</p:attrName>
                                        </p:attrNameLst>
                                      </p:cBhvr>
                                      <p:tavLst>
                                        <p:tav tm="0">
                                          <p:val>
                                            <p:strVal val="#ppt_x"/>
                                          </p:val>
                                        </p:tav>
                                        <p:tav tm="100000">
                                          <p:val>
                                            <p:strVal val="#ppt_x"/>
                                          </p:val>
                                        </p:tav>
                                      </p:tavLst>
                                    </p:anim>
                                    <p:anim calcmode="lin" valueType="num">
                                      <p:cBhvr additive="base">
                                        <p:cTn id="39" dur="500" fill="hold"/>
                                        <p:tgtEl>
                                          <p:spTgt spid="66"/>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2" presetClass="entr" presetSubtype="4" fill="hold" grpId="0" nodeType="afterEffect" nodePh="1">
                                  <p:stCondLst>
                                    <p:cond delay="0"/>
                                  </p:stCondLst>
                                  <p:endCondLst>
                                    <p:cond evt="begin" delay="0">
                                      <p:tn val="41"/>
                                    </p:cond>
                                  </p:endCondLst>
                                  <p:childTnLst>
                                    <p:set>
                                      <p:cBhvr>
                                        <p:cTn id="42" dur="1" fill="hold">
                                          <p:stCondLst>
                                            <p:cond delay="0"/>
                                          </p:stCondLst>
                                        </p:cTn>
                                        <p:tgtEl>
                                          <p:spTgt spid="67">
                                            <p:txEl>
                                              <p:pRg st="0" end="0"/>
                                            </p:txEl>
                                          </p:spTgt>
                                        </p:tgtEl>
                                        <p:attrNameLst>
                                          <p:attrName>style.visibility</p:attrName>
                                        </p:attrNameLst>
                                      </p:cBhvr>
                                      <p:to>
                                        <p:strVal val="visible"/>
                                      </p:to>
                                    </p:set>
                                    <p:animEffect transition="in" filter="wipe(down)">
                                      <p:cBhvr>
                                        <p:cTn id="43" dur="500"/>
                                        <p:tgtEl>
                                          <p:spTgt spid="67">
                                            <p:txEl>
                                              <p:pRg st="0" end="0"/>
                                            </p:txEl>
                                          </p:spTgt>
                                        </p:tgtEl>
                                      </p:cBhvr>
                                    </p:animEffect>
                                  </p:childTnLst>
                                </p:cTn>
                              </p:par>
                              <p:par>
                                <p:cTn id="44" presetID="2" presetClass="entr" presetSubtype="4" accel="50000" decel="50000" fill="hold" grpId="0" nodeType="withEffect">
                                  <p:stCondLst>
                                    <p:cond delay="0"/>
                                  </p:stCondLst>
                                  <p:childTnLst>
                                    <p:set>
                                      <p:cBhvr>
                                        <p:cTn id="45" dur="1" fill="hold">
                                          <p:stCondLst>
                                            <p:cond delay="0"/>
                                          </p:stCondLst>
                                        </p:cTn>
                                        <p:tgtEl>
                                          <p:spTgt spid="63"/>
                                        </p:tgtEl>
                                        <p:attrNameLst>
                                          <p:attrName>style.visibility</p:attrName>
                                        </p:attrNameLst>
                                      </p:cBhvr>
                                      <p:to>
                                        <p:strVal val="visible"/>
                                      </p:to>
                                    </p:set>
                                    <p:anim calcmode="lin" valueType="num">
                                      <p:cBhvr additive="base">
                                        <p:cTn id="46" dur="500" fill="hold"/>
                                        <p:tgtEl>
                                          <p:spTgt spid="63"/>
                                        </p:tgtEl>
                                        <p:attrNameLst>
                                          <p:attrName>ppt_x</p:attrName>
                                        </p:attrNameLst>
                                      </p:cBhvr>
                                      <p:tavLst>
                                        <p:tav tm="0">
                                          <p:val>
                                            <p:strVal val="#ppt_x"/>
                                          </p:val>
                                        </p:tav>
                                        <p:tav tm="100000">
                                          <p:val>
                                            <p:strVal val="#ppt_x"/>
                                          </p:val>
                                        </p:tav>
                                      </p:tavLst>
                                    </p:anim>
                                    <p:anim calcmode="lin" valueType="num">
                                      <p:cBhvr additive="base">
                                        <p:cTn id="47" dur="500" fill="hold"/>
                                        <p:tgtEl>
                                          <p:spTgt spid="63"/>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accel="50000" decel="50000" fill="hold" grpId="0" nodeType="afterEffect" nodePh="1">
                                  <p:stCondLst>
                                    <p:cond delay="0"/>
                                  </p:stCondLst>
                                  <p:endCondLst>
                                    <p:cond evt="begin" delay="0">
                                      <p:tn val="49"/>
                                    </p:cond>
                                  </p:endCondLst>
                                  <p:childTnLst>
                                    <p:set>
                                      <p:cBhvr>
                                        <p:cTn id="50" dur="1" fill="hold">
                                          <p:stCondLst>
                                            <p:cond delay="0"/>
                                          </p:stCondLst>
                                        </p:cTn>
                                        <p:tgtEl>
                                          <p:spTgt spid="65">
                                            <p:txEl>
                                              <p:pRg st="0" end="0"/>
                                            </p:txEl>
                                          </p:spTgt>
                                        </p:tgtEl>
                                        <p:attrNameLst>
                                          <p:attrName>style.visibility</p:attrName>
                                        </p:attrNameLst>
                                      </p:cBhvr>
                                      <p:to>
                                        <p:strVal val="visible"/>
                                      </p:to>
                                    </p:set>
                                    <p:anim calcmode="lin" valueType="num">
                                      <p:cBhvr additive="base">
                                        <p:cTn id="51" dur="500" fill="hold"/>
                                        <p:tgtEl>
                                          <p:spTgt spid="65">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5">
                                            <p:txEl>
                                              <p:pRg st="0" end="0"/>
                                            </p:txEl>
                                          </p:spTgt>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accel="50000" decel="50000" fill="hold" grpId="0" nodeType="afterEffect" nodePh="1">
                                  <p:stCondLst>
                                    <p:cond delay="0"/>
                                  </p:stCondLst>
                                  <p:endCondLst>
                                    <p:cond evt="begin" delay="0">
                                      <p:tn val="54"/>
                                    </p:cond>
                                  </p:endCondLst>
                                  <p:childTnLst>
                                    <p:set>
                                      <p:cBhvr>
                                        <p:cTn id="55" dur="1" fill="hold">
                                          <p:stCondLst>
                                            <p:cond delay="0"/>
                                          </p:stCondLst>
                                        </p:cTn>
                                        <p:tgtEl>
                                          <p:spTgt spid="64">
                                            <p:txEl>
                                              <p:pRg st="0" end="0"/>
                                            </p:txEl>
                                          </p:spTgt>
                                        </p:tgtEl>
                                        <p:attrNameLst>
                                          <p:attrName>style.visibility</p:attrName>
                                        </p:attrNameLst>
                                      </p:cBhvr>
                                      <p:to>
                                        <p:strVal val="visible"/>
                                      </p:to>
                                    </p:set>
                                    <p:anim calcmode="lin" valueType="num">
                                      <p:cBhvr additive="base">
                                        <p:cTn id="56"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1" accel="50000" decel="50000" fill="hold" grpId="0" nodeType="afterEffect">
                                  <p:stCondLst>
                                    <p:cond delay="0"/>
                                  </p:stCondLst>
                                  <p:childTnLst>
                                    <p:set>
                                      <p:cBhvr>
                                        <p:cTn id="60" dur="1" fill="hold">
                                          <p:stCondLst>
                                            <p:cond delay="0"/>
                                          </p:stCondLst>
                                        </p:cTn>
                                        <p:tgtEl>
                                          <p:spTgt spid="71"/>
                                        </p:tgtEl>
                                        <p:attrNameLst>
                                          <p:attrName>style.visibility</p:attrName>
                                        </p:attrNameLst>
                                      </p:cBhvr>
                                      <p:to>
                                        <p:strVal val="visible"/>
                                      </p:to>
                                    </p:set>
                                    <p:anim calcmode="lin" valueType="num">
                                      <p:cBhvr additive="base">
                                        <p:cTn id="61" dur="500" fill="hold"/>
                                        <p:tgtEl>
                                          <p:spTgt spid="71"/>
                                        </p:tgtEl>
                                        <p:attrNameLst>
                                          <p:attrName>ppt_x</p:attrName>
                                        </p:attrNameLst>
                                      </p:cBhvr>
                                      <p:tavLst>
                                        <p:tav tm="0">
                                          <p:val>
                                            <p:strVal val="#ppt_x"/>
                                          </p:val>
                                        </p:tav>
                                        <p:tav tm="100000">
                                          <p:val>
                                            <p:strVal val="#ppt_x"/>
                                          </p:val>
                                        </p:tav>
                                      </p:tavLst>
                                    </p:anim>
                                    <p:anim calcmode="lin" valueType="num">
                                      <p:cBhvr additive="base">
                                        <p:cTn id="62" dur="500" fill="hold"/>
                                        <p:tgtEl>
                                          <p:spTgt spid="71"/>
                                        </p:tgtEl>
                                        <p:attrNameLst>
                                          <p:attrName>ppt_y</p:attrName>
                                        </p:attrNameLst>
                                      </p:cBhvr>
                                      <p:tavLst>
                                        <p:tav tm="0">
                                          <p:val>
                                            <p:strVal val="0-#ppt_h/2"/>
                                          </p:val>
                                        </p:tav>
                                        <p:tav tm="100000">
                                          <p:val>
                                            <p:strVal val="#ppt_y"/>
                                          </p:val>
                                        </p:tav>
                                      </p:tavLst>
                                    </p:anim>
                                  </p:childTnLst>
                                </p:cTn>
                              </p:par>
                            </p:childTnLst>
                          </p:cTn>
                        </p:par>
                        <p:par>
                          <p:cTn id="63" fill="hold">
                            <p:stCondLst>
                              <p:cond delay="5500"/>
                            </p:stCondLst>
                            <p:childTnLst>
                              <p:par>
                                <p:cTn id="64" presetID="22" presetClass="entr" presetSubtype="4" fill="hold" grpId="0" nodeType="afterEffect" nodePh="1">
                                  <p:stCondLst>
                                    <p:cond delay="0"/>
                                  </p:stCondLst>
                                  <p:endCondLst>
                                    <p:cond evt="begin" delay="0">
                                      <p:tn val="64"/>
                                    </p:cond>
                                  </p:endCondLst>
                                  <p:childTnLst>
                                    <p:set>
                                      <p:cBhvr>
                                        <p:cTn id="65" dur="1" fill="hold">
                                          <p:stCondLst>
                                            <p:cond delay="0"/>
                                          </p:stCondLst>
                                        </p:cTn>
                                        <p:tgtEl>
                                          <p:spTgt spid="72">
                                            <p:txEl>
                                              <p:pRg st="0" end="0"/>
                                            </p:txEl>
                                          </p:spTgt>
                                        </p:tgtEl>
                                        <p:attrNameLst>
                                          <p:attrName>style.visibility</p:attrName>
                                        </p:attrNameLst>
                                      </p:cBhvr>
                                      <p:to>
                                        <p:strVal val="visible"/>
                                      </p:to>
                                    </p:set>
                                    <p:animEffect transition="in" filter="wipe(down)">
                                      <p:cBhvr>
                                        <p:cTn id="66" dur="500"/>
                                        <p:tgtEl>
                                          <p:spTgt spid="72">
                                            <p:txEl>
                                              <p:pRg st="0" end="0"/>
                                            </p:txEl>
                                          </p:spTgt>
                                        </p:tgtEl>
                                      </p:cBhvr>
                                    </p:animEffect>
                                  </p:childTnLst>
                                </p:cTn>
                              </p:par>
                              <p:par>
                                <p:cTn id="67" presetID="2" presetClass="entr" presetSubtype="4" accel="50000" decel="50000" fill="hold" grpId="0" nodeType="withEffect">
                                  <p:stCondLst>
                                    <p:cond delay="0"/>
                                  </p:stCondLst>
                                  <p:childTnLst>
                                    <p:set>
                                      <p:cBhvr>
                                        <p:cTn id="68" dur="1" fill="hold">
                                          <p:stCondLst>
                                            <p:cond delay="0"/>
                                          </p:stCondLst>
                                        </p:cTn>
                                        <p:tgtEl>
                                          <p:spTgt spid="68"/>
                                        </p:tgtEl>
                                        <p:attrNameLst>
                                          <p:attrName>style.visibility</p:attrName>
                                        </p:attrNameLst>
                                      </p:cBhvr>
                                      <p:to>
                                        <p:strVal val="visible"/>
                                      </p:to>
                                    </p:set>
                                    <p:anim calcmode="lin" valueType="num">
                                      <p:cBhvr additive="base">
                                        <p:cTn id="69" dur="500" fill="hold"/>
                                        <p:tgtEl>
                                          <p:spTgt spid="68"/>
                                        </p:tgtEl>
                                        <p:attrNameLst>
                                          <p:attrName>ppt_x</p:attrName>
                                        </p:attrNameLst>
                                      </p:cBhvr>
                                      <p:tavLst>
                                        <p:tav tm="0">
                                          <p:val>
                                            <p:strVal val="#ppt_x"/>
                                          </p:val>
                                        </p:tav>
                                        <p:tav tm="100000">
                                          <p:val>
                                            <p:strVal val="#ppt_x"/>
                                          </p:val>
                                        </p:tav>
                                      </p:tavLst>
                                    </p:anim>
                                    <p:anim calcmode="lin" valueType="num">
                                      <p:cBhvr additive="base">
                                        <p:cTn id="70" dur="500" fill="hold"/>
                                        <p:tgtEl>
                                          <p:spTgt spid="68"/>
                                        </p:tgtEl>
                                        <p:attrNameLst>
                                          <p:attrName>ppt_y</p:attrName>
                                        </p:attrNameLst>
                                      </p:cBhvr>
                                      <p:tavLst>
                                        <p:tav tm="0">
                                          <p:val>
                                            <p:strVal val="1+#ppt_h/2"/>
                                          </p:val>
                                        </p:tav>
                                        <p:tav tm="100000">
                                          <p:val>
                                            <p:strVal val="#ppt_y"/>
                                          </p:val>
                                        </p:tav>
                                      </p:tavLst>
                                    </p:anim>
                                  </p:childTnLst>
                                </p:cTn>
                              </p:par>
                            </p:childTnLst>
                          </p:cTn>
                        </p:par>
                        <p:par>
                          <p:cTn id="71" fill="hold">
                            <p:stCondLst>
                              <p:cond delay="6000"/>
                            </p:stCondLst>
                            <p:childTnLst>
                              <p:par>
                                <p:cTn id="72" presetID="2" presetClass="entr" presetSubtype="4" accel="50000" decel="50000" fill="hold" grpId="0" nodeType="afterEffect" nodePh="1">
                                  <p:stCondLst>
                                    <p:cond delay="0"/>
                                  </p:stCondLst>
                                  <p:endCondLst>
                                    <p:cond evt="begin" delay="0">
                                      <p:tn val="72"/>
                                    </p:cond>
                                  </p:endCondLst>
                                  <p:childTnLst>
                                    <p:set>
                                      <p:cBhvr>
                                        <p:cTn id="73" dur="1" fill="hold">
                                          <p:stCondLst>
                                            <p:cond delay="0"/>
                                          </p:stCondLst>
                                        </p:cTn>
                                        <p:tgtEl>
                                          <p:spTgt spid="70">
                                            <p:txEl>
                                              <p:pRg st="0" end="0"/>
                                            </p:txEl>
                                          </p:spTgt>
                                        </p:tgtEl>
                                        <p:attrNameLst>
                                          <p:attrName>style.visibility</p:attrName>
                                        </p:attrNameLst>
                                      </p:cBhvr>
                                      <p:to>
                                        <p:strVal val="visible"/>
                                      </p:to>
                                    </p:set>
                                    <p:anim calcmode="lin" valueType="num">
                                      <p:cBhvr additive="base">
                                        <p:cTn id="74" dur="500" fill="hold"/>
                                        <p:tgtEl>
                                          <p:spTgt spid="70">
                                            <p:txEl>
                                              <p:pRg st="0" end="0"/>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70">
                                            <p:txEl>
                                              <p:pRg st="0" end="0"/>
                                            </p:txEl>
                                          </p:spTgt>
                                        </p:tgtEl>
                                        <p:attrNameLst>
                                          <p:attrName>ppt_y</p:attrName>
                                        </p:attrNameLst>
                                      </p:cBhvr>
                                      <p:tavLst>
                                        <p:tav tm="0">
                                          <p:val>
                                            <p:strVal val="1+#ppt_h/2"/>
                                          </p:val>
                                        </p:tav>
                                        <p:tav tm="100000">
                                          <p:val>
                                            <p:strVal val="#ppt_y"/>
                                          </p:val>
                                        </p:tav>
                                      </p:tavLst>
                                    </p:anim>
                                  </p:childTnLst>
                                </p:cTn>
                              </p:par>
                            </p:childTnLst>
                          </p:cTn>
                        </p:par>
                        <p:par>
                          <p:cTn id="76" fill="hold">
                            <p:stCondLst>
                              <p:cond delay="6500"/>
                            </p:stCondLst>
                            <p:childTnLst>
                              <p:par>
                                <p:cTn id="77" presetID="2" presetClass="entr" presetSubtype="4" accel="50000" decel="50000" fill="hold" grpId="0" nodeType="afterEffect" nodePh="1">
                                  <p:stCondLst>
                                    <p:cond delay="0"/>
                                  </p:stCondLst>
                                  <p:endCondLst>
                                    <p:cond evt="begin" delay="0">
                                      <p:tn val="77"/>
                                    </p:cond>
                                  </p:endCondLst>
                                  <p:childTnLst>
                                    <p:set>
                                      <p:cBhvr>
                                        <p:cTn id="78" dur="1" fill="hold">
                                          <p:stCondLst>
                                            <p:cond delay="0"/>
                                          </p:stCondLst>
                                        </p:cTn>
                                        <p:tgtEl>
                                          <p:spTgt spid="69">
                                            <p:txEl>
                                              <p:pRg st="0" end="0"/>
                                            </p:txEl>
                                          </p:spTgt>
                                        </p:tgtEl>
                                        <p:attrNameLst>
                                          <p:attrName>style.visibility</p:attrName>
                                        </p:attrNameLst>
                                      </p:cBhvr>
                                      <p:to>
                                        <p:strVal val="visible"/>
                                      </p:to>
                                    </p:set>
                                    <p:anim calcmode="lin" valueType="num">
                                      <p:cBhvr additive="base">
                                        <p:cTn id="79"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9">
                                            <p:txEl>
                                              <p:pRg st="0" end="0"/>
                                            </p:txEl>
                                          </p:spTgt>
                                        </p:tgtEl>
                                        <p:attrNameLst>
                                          <p:attrName>ppt_y</p:attrName>
                                        </p:attrNameLst>
                                      </p:cBhvr>
                                      <p:tavLst>
                                        <p:tav tm="0">
                                          <p:val>
                                            <p:strVal val="1+#ppt_h/2"/>
                                          </p:val>
                                        </p:tav>
                                        <p:tav tm="100000">
                                          <p:val>
                                            <p:strVal val="#ppt_y"/>
                                          </p:val>
                                        </p:tav>
                                      </p:tavLst>
                                    </p:anim>
                                  </p:childTnLst>
                                </p:cTn>
                              </p:par>
                            </p:childTnLst>
                          </p:cTn>
                        </p:par>
                        <p:par>
                          <p:cTn id="81" fill="hold">
                            <p:stCondLst>
                              <p:cond delay="7000"/>
                            </p:stCondLst>
                            <p:childTnLst>
                              <p:par>
                                <p:cTn id="82" presetID="2" presetClass="entr" presetSubtype="1" accel="50000" decel="50000" fill="hold" grpId="0" nodeType="afterEffect">
                                  <p:stCondLst>
                                    <p:cond delay="0"/>
                                  </p:stCondLst>
                                  <p:childTnLst>
                                    <p:set>
                                      <p:cBhvr>
                                        <p:cTn id="83" dur="1" fill="hold">
                                          <p:stCondLst>
                                            <p:cond delay="0"/>
                                          </p:stCondLst>
                                        </p:cTn>
                                        <p:tgtEl>
                                          <p:spTgt spid="81"/>
                                        </p:tgtEl>
                                        <p:attrNameLst>
                                          <p:attrName>style.visibility</p:attrName>
                                        </p:attrNameLst>
                                      </p:cBhvr>
                                      <p:to>
                                        <p:strVal val="visible"/>
                                      </p:to>
                                    </p:set>
                                    <p:anim calcmode="lin" valueType="num">
                                      <p:cBhvr additive="base">
                                        <p:cTn id="84" dur="500" fill="hold"/>
                                        <p:tgtEl>
                                          <p:spTgt spid="81"/>
                                        </p:tgtEl>
                                        <p:attrNameLst>
                                          <p:attrName>ppt_x</p:attrName>
                                        </p:attrNameLst>
                                      </p:cBhvr>
                                      <p:tavLst>
                                        <p:tav tm="0">
                                          <p:val>
                                            <p:strVal val="#ppt_x"/>
                                          </p:val>
                                        </p:tav>
                                        <p:tav tm="100000">
                                          <p:val>
                                            <p:strVal val="#ppt_x"/>
                                          </p:val>
                                        </p:tav>
                                      </p:tavLst>
                                    </p:anim>
                                    <p:anim calcmode="lin" valueType="num">
                                      <p:cBhvr additive="base">
                                        <p:cTn id="85" dur="500" fill="hold"/>
                                        <p:tgtEl>
                                          <p:spTgt spid="81"/>
                                        </p:tgtEl>
                                        <p:attrNameLst>
                                          <p:attrName>ppt_y</p:attrName>
                                        </p:attrNameLst>
                                      </p:cBhvr>
                                      <p:tavLst>
                                        <p:tav tm="0">
                                          <p:val>
                                            <p:strVal val="0-#ppt_h/2"/>
                                          </p:val>
                                        </p:tav>
                                        <p:tav tm="100000">
                                          <p:val>
                                            <p:strVal val="#ppt_y"/>
                                          </p:val>
                                        </p:tav>
                                      </p:tavLst>
                                    </p:anim>
                                  </p:childTnLst>
                                </p:cTn>
                              </p:par>
                            </p:childTnLst>
                          </p:cTn>
                        </p:par>
                        <p:par>
                          <p:cTn id="86" fill="hold">
                            <p:stCondLst>
                              <p:cond delay="7500"/>
                            </p:stCondLst>
                            <p:childTnLst>
                              <p:par>
                                <p:cTn id="87" presetID="22" presetClass="entr" presetSubtype="4" fill="hold" grpId="0" nodeType="afterEffect" nodePh="1">
                                  <p:stCondLst>
                                    <p:cond delay="0"/>
                                  </p:stCondLst>
                                  <p:endCondLst>
                                    <p:cond evt="begin" delay="0">
                                      <p:tn val="87"/>
                                    </p:cond>
                                  </p:endCondLst>
                                  <p:childTnLst>
                                    <p:set>
                                      <p:cBhvr>
                                        <p:cTn id="88" dur="1" fill="hold">
                                          <p:stCondLst>
                                            <p:cond delay="0"/>
                                          </p:stCondLst>
                                        </p:cTn>
                                        <p:tgtEl>
                                          <p:spTgt spid="82">
                                            <p:txEl>
                                              <p:pRg st="0" end="0"/>
                                            </p:txEl>
                                          </p:spTgt>
                                        </p:tgtEl>
                                        <p:attrNameLst>
                                          <p:attrName>style.visibility</p:attrName>
                                        </p:attrNameLst>
                                      </p:cBhvr>
                                      <p:to>
                                        <p:strVal val="visible"/>
                                      </p:to>
                                    </p:set>
                                    <p:animEffect transition="in" filter="wipe(down)">
                                      <p:cBhvr>
                                        <p:cTn id="89" dur="500"/>
                                        <p:tgtEl>
                                          <p:spTgt spid="82">
                                            <p:txEl>
                                              <p:pRg st="0" end="0"/>
                                            </p:txEl>
                                          </p:spTgt>
                                        </p:tgtEl>
                                      </p:cBhvr>
                                    </p:animEffect>
                                  </p:childTnLst>
                                </p:cTn>
                              </p:par>
                              <p:par>
                                <p:cTn id="90" presetID="2" presetClass="entr" presetSubtype="4" accel="50000" decel="50000" fill="hold" grpId="0" nodeType="withEffect">
                                  <p:stCondLst>
                                    <p:cond delay="0"/>
                                  </p:stCondLst>
                                  <p:childTnLst>
                                    <p:set>
                                      <p:cBhvr>
                                        <p:cTn id="91" dur="1" fill="hold">
                                          <p:stCondLst>
                                            <p:cond delay="0"/>
                                          </p:stCondLst>
                                        </p:cTn>
                                        <p:tgtEl>
                                          <p:spTgt spid="73"/>
                                        </p:tgtEl>
                                        <p:attrNameLst>
                                          <p:attrName>style.visibility</p:attrName>
                                        </p:attrNameLst>
                                      </p:cBhvr>
                                      <p:to>
                                        <p:strVal val="visible"/>
                                      </p:to>
                                    </p:set>
                                    <p:anim calcmode="lin" valueType="num">
                                      <p:cBhvr additive="base">
                                        <p:cTn id="92" dur="500" fill="hold"/>
                                        <p:tgtEl>
                                          <p:spTgt spid="73"/>
                                        </p:tgtEl>
                                        <p:attrNameLst>
                                          <p:attrName>ppt_x</p:attrName>
                                        </p:attrNameLst>
                                      </p:cBhvr>
                                      <p:tavLst>
                                        <p:tav tm="0">
                                          <p:val>
                                            <p:strVal val="#ppt_x"/>
                                          </p:val>
                                        </p:tav>
                                        <p:tav tm="100000">
                                          <p:val>
                                            <p:strVal val="#ppt_x"/>
                                          </p:val>
                                        </p:tav>
                                      </p:tavLst>
                                    </p:anim>
                                    <p:anim calcmode="lin" valueType="num">
                                      <p:cBhvr additive="base">
                                        <p:cTn id="93" dur="500" fill="hold"/>
                                        <p:tgtEl>
                                          <p:spTgt spid="73"/>
                                        </p:tgtEl>
                                        <p:attrNameLst>
                                          <p:attrName>ppt_y</p:attrName>
                                        </p:attrNameLst>
                                      </p:cBhvr>
                                      <p:tavLst>
                                        <p:tav tm="0">
                                          <p:val>
                                            <p:strVal val="1+#ppt_h/2"/>
                                          </p:val>
                                        </p:tav>
                                        <p:tav tm="100000">
                                          <p:val>
                                            <p:strVal val="#ppt_y"/>
                                          </p:val>
                                        </p:tav>
                                      </p:tavLst>
                                    </p:anim>
                                  </p:childTnLst>
                                </p:cTn>
                              </p:par>
                            </p:childTnLst>
                          </p:cTn>
                        </p:par>
                        <p:par>
                          <p:cTn id="94" fill="hold">
                            <p:stCondLst>
                              <p:cond delay="8000"/>
                            </p:stCondLst>
                            <p:childTnLst>
                              <p:par>
                                <p:cTn id="95" presetID="2" presetClass="entr" presetSubtype="4" accel="50000" decel="50000" fill="hold" grpId="0" nodeType="afterEffect" nodePh="1">
                                  <p:stCondLst>
                                    <p:cond delay="0"/>
                                  </p:stCondLst>
                                  <p:endCondLst>
                                    <p:cond evt="begin" delay="0">
                                      <p:tn val="95"/>
                                    </p:cond>
                                  </p:endCondLst>
                                  <p:childTnLst>
                                    <p:set>
                                      <p:cBhvr>
                                        <p:cTn id="96" dur="1" fill="hold">
                                          <p:stCondLst>
                                            <p:cond delay="0"/>
                                          </p:stCondLst>
                                        </p:cTn>
                                        <p:tgtEl>
                                          <p:spTgt spid="80">
                                            <p:txEl>
                                              <p:pRg st="0" end="0"/>
                                            </p:txEl>
                                          </p:spTgt>
                                        </p:tgtEl>
                                        <p:attrNameLst>
                                          <p:attrName>style.visibility</p:attrName>
                                        </p:attrNameLst>
                                      </p:cBhvr>
                                      <p:to>
                                        <p:strVal val="visible"/>
                                      </p:to>
                                    </p:set>
                                    <p:anim calcmode="lin" valueType="num">
                                      <p:cBhvr additive="base">
                                        <p:cTn id="97" dur="500" fill="hold"/>
                                        <p:tgtEl>
                                          <p:spTgt spid="80">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80">
                                            <p:txEl>
                                              <p:pRg st="0" end="0"/>
                                            </p:txEl>
                                          </p:spTgt>
                                        </p:tgtEl>
                                        <p:attrNameLst>
                                          <p:attrName>ppt_y</p:attrName>
                                        </p:attrNameLst>
                                      </p:cBhvr>
                                      <p:tavLst>
                                        <p:tav tm="0">
                                          <p:val>
                                            <p:strVal val="1+#ppt_h/2"/>
                                          </p:val>
                                        </p:tav>
                                        <p:tav tm="100000">
                                          <p:val>
                                            <p:strVal val="#ppt_y"/>
                                          </p:val>
                                        </p:tav>
                                      </p:tavLst>
                                    </p:anim>
                                  </p:childTnLst>
                                </p:cTn>
                              </p:par>
                            </p:childTnLst>
                          </p:cTn>
                        </p:par>
                        <p:par>
                          <p:cTn id="99" fill="hold">
                            <p:stCondLst>
                              <p:cond delay="8500"/>
                            </p:stCondLst>
                            <p:childTnLst>
                              <p:par>
                                <p:cTn id="100" presetID="2" presetClass="entr" presetSubtype="4" accel="50000" decel="50000" fill="hold" grpId="0" nodeType="afterEffect" nodePh="1">
                                  <p:stCondLst>
                                    <p:cond delay="0"/>
                                  </p:stCondLst>
                                  <p:endCondLst>
                                    <p:cond evt="begin" delay="0">
                                      <p:tn val="100"/>
                                    </p:cond>
                                  </p:endCondLst>
                                  <p:childTnLst>
                                    <p:set>
                                      <p:cBhvr>
                                        <p:cTn id="101" dur="1" fill="hold">
                                          <p:stCondLst>
                                            <p:cond delay="0"/>
                                          </p:stCondLst>
                                        </p:cTn>
                                        <p:tgtEl>
                                          <p:spTgt spid="74">
                                            <p:txEl>
                                              <p:pRg st="0" end="0"/>
                                            </p:txEl>
                                          </p:spTgt>
                                        </p:tgtEl>
                                        <p:attrNameLst>
                                          <p:attrName>style.visibility</p:attrName>
                                        </p:attrNameLst>
                                      </p:cBhvr>
                                      <p:to>
                                        <p:strVal val="visible"/>
                                      </p:to>
                                    </p:set>
                                    <p:anim calcmode="lin" valueType="num">
                                      <p:cBhvr additive="base">
                                        <p:cTn id="102" dur="500" fill="hold"/>
                                        <p:tgtEl>
                                          <p:spTgt spid="74">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74">
                                            <p:txEl>
                                              <p:pRg st="0" end="0"/>
                                            </p:txEl>
                                          </p:spTgt>
                                        </p:tgtEl>
                                        <p:attrNameLst>
                                          <p:attrName>ppt_y</p:attrName>
                                        </p:attrNameLst>
                                      </p:cBhvr>
                                      <p:tavLst>
                                        <p:tav tm="0">
                                          <p:val>
                                            <p:strVal val="1+#ppt_h/2"/>
                                          </p:val>
                                        </p:tav>
                                        <p:tav tm="100000">
                                          <p:val>
                                            <p:strVal val="#ppt_y"/>
                                          </p:val>
                                        </p:tav>
                                      </p:tavLst>
                                    </p:anim>
                                  </p:childTnLst>
                                </p:cTn>
                              </p:par>
                            </p:childTnLst>
                          </p:cTn>
                        </p:par>
                        <p:par>
                          <p:cTn id="104" fill="hold">
                            <p:stCondLst>
                              <p:cond delay="9000"/>
                            </p:stCondLst>
                            <p:childTnLst>
                              <p:par>
                                <p:cTn id="105" presetID="2" presetClass="entr" presetSubtype="1" accel="50000" decel="50000" fill="hold" grpId="0" nodeType="afterEffect">
                                  <p:stCondLst>
                                    <p:cond delay="0"/>
                                  </p:stCondLst>
                                  <p:childTnLst>
                                    <p:set>
                                      <p:cBhvr>
                                        <p:cTn id="106" dur="1" fill="hold">
                                          <p:stCondLst>
                                            <p:cond delay="0"/>
                                          </p:stCondLst>
                                        </p:cTn>
                                        <p:tgtEl>
                                          <p:spTgt spid="86"/>
                                        </p:tgtEl>
                                        <p:attrNameLst>
                                          <p:attrName>style.visibility</p:attrName>
                                        </p:attrNameLst>
                                      </p:cBhvr>
                                      <p:to>
                                        <p:strVal val="visible"/>
                                      </p:to>
                                    </p:set>
                                    <p:anim calcmode="lin" valueType="num">
                                      <p:cBhvr additive="base">
                                        <p:cTn id="107" dur="500" fill="hold"/>
                                        <p:tgtEl>
                                          <p:spTgt spid="86"/>
                                        </p:tgtEl>
                                        <p:attrNameLst>
                                          <p:attrName>ppt_x</p:attrName>
                                        </p:attrNameLst>
                                      </p:cBhvr>
                                      <p:tavLst>
                                        <p:tav tm="0">
                                          <p:val>
                                            <p:strVal val="#ppt_x"/>
                                          </p:val>
                                        </p:tav>
                                        <p:tav tm="100000">
                                          <p:val>
                                            <p:strVal val="#ppt_x"/>
                                          </p:val>
                                        </p:tav>
                                      </p:tavLst>
                                    </p:anim>
                                    <p:anim calcmode="lin" valueType="num">
                                      <p:cBhvr additive="base">
                                        <p:cTn id="108" dur="500" fill="hold"/>
                                        <p:tgtEl>
                                          <p:spTgt spid="86"/>
                                        </p:tgtEl>
                                        <p:attrNameLst>
                                          <p:attrName>ppt_y</p:attrName>
                                        </p:attrNameLst>
                                      </p:cBhvr>
                                      <p:tavLst>
                                        <p:tav tm="0">
                                          <p:val>
                                            <p:strVal val="0-#ppt_h/2"/>
                                          </p:val>
                                        </p:tav>
                                        <p:tav tm="100000">
                                          <p:val>
                                            <p:strVal val="#ppt_y"/>
                                          </p:val>
                                        </p:tav>
                                      </p:tavLst>
                                    </p:anim>
                                  </p:childTnLst>
                                </p:cTn>
                              </p:par>
                            </p:childTnLst>
                          </p:cTn>
                        </p:par>
                        <p:par>
                          <p:cTn id="109" fill="hold">
                            <p:stCondLst>
                              <p:cond delay="9500"/>
                            </p:stCondLst>
                            <p:childTnLst>
                              <p:par>
                                <p:cTn id="110" presetID="22" presetClass="entr" presetSubtype="4" fill="hold" grpId="0" nodeType="afterEffect" nodePh="1">
                                  <p:stCondLst>
                                    <p:cond delay="0"/>
                                  </p:stCondLst>
                                  <p:endCondLst>
                                    <p:cond evt="begin" delay="0">
                                      <p:tn val="110"/>
                                    </p:cond>
                                  </p:endCondLst>
                                  <p:childTnLst>
                                    <p:set>
                                      <p:cBhvr>
                                        <p:cTn id="111" dur="1" fill="hold">
                                          <p:stCondLst>
                                            <p:cond delay="0"/>
                                          </p:stCondLst>
                                        </p:cTn>
                                        <p:tgtEl>
                                          <p:spTgt spid="87">
                                            <p:txEl>
                                              <p:pRg st="0" end="0"/>
                                            </p:txEl>
                                          </p:spTgt>
                                        </p:tgtEl>
                                        <p:attrNameLst>
                                          <p:attrName>style.visibility</p:attrName>
                                        </p:attrNameLst>
                                      </p:cBhvr>
                                      <p:to>
                                        <p:strVal val="visible"/>
                                      </p:to>
                                    </p:set>
                                    <p:animEffect transition="in" filter="wipe(down)">
                                      <p:cBhvr>
                                        <p:cTn id="112" dur="500"/>
                                        <p:tgtEl>
                                          <p:spTgt spid="87">
                                            <p:txEl>
                                              <p:pRg st="0" end="0"/>
                                            </p:txEl>
                                          </p:spTgt>
                                        </p:tgtEl>
                                      </p:cBhvr>
                                    </p:animEffect>
                                  </p:childTnLst>
                                </p:cTn>
                              </p:par>
                              <p:par>
                                <p:cTn id="113" presetID="2" presetClass="entr" presetSubtype="4" accel="50000" decel="50000" fill="hold" grpId="0" nodeType="withEffect">
                                  <p:stCondLst>
                                    <p:cond delay="0"/>
                                  </p:stCondLst>
                                  <p:childTnLst>
                                    <p:set>
                                      <p:cBhvr>
                                        <p:cTn id="114" dur="1" fill="hold">
                                          <p:stCondLst>
                                            <p:cond delay="0"/>
                                          </p:stCondLst>
                                        </p:cTn>
                                        <p:tgtEl>
                                          <p:spTgt spid="83"/>
                                        </p:tgtEl>
                                        <p:attrNameLst>
                                          <p:attrName>style.visibility</p:attrName>
                                        </p:attrNameLst>
                                      </p:cBhvr>
                                      <p:to>
                                        <p:strVal val="visible"/>
                                      </p:to>
                                    </p:set>
                                    <p:anim calcmode="lin" valueType="num">
                                      <p:cBhvr additive="base">
                                        <p:cTn id="115" dur="500" fill="hold"/>
                                        <p:tgtEl>
                                          <p:spTgt spid="83"/>
                                        </p:tgtEl>
                                        <p:attrNameLst>
                                          <p:attrName>ppt_x</p:attrName>
                                        </p:attrNameLst>
                                      </p:cBhvr>
                                      <p:tavLst>
                                        <p:tav tm="0">
                                          <p:val>
                                            <p:strVal val="#ppt_x"/>
                                          </p:val>
                                        </p:tav>
                                        <p:tav tm="100000">
                                          <p:val>
                                            <p:strVal val="#ppt_x"/>
                                          </p:val>
                                        </p:tav>
                                      </p:tavLst>
                                    </p:anim>
                                    <p:anim calcmode="lin" valueType="num">
                                      <p:cBhvr additive="base">
                                        <p:cTn id="116" dur="500" fill="hold"/>
                                        <p:tgtEl>
                                          <p:spTgt spid="83"/>
                                        </p:tgtEl>
                                        <p:attrNameLst>
                                          <p:attrName>ppt_y</p:attrName>
                                        </p:attrNameLst>
                                      </p:cBhvr>
                                      <p:tavLst>
                                        <p:tav tm="0">
                                          <p:val>
                                            <p:strVal val="1+#ppt_h/2"/>
                                          </p:val>
                                        </p:tav>
                                        <p:tav tm="100000">
                                          <p:val>
                                            <p:strVal val="#ppt_y"/>
                                          </p:val>
                                        </p:tav>
                                      </p:tavLst>
                                    </p:anim>
                                  </p:childTnLst>
                                </p:cTn>
                              </p:par>
                            </p:childTnLst>
                          </p:cTn>
                        </p:par>
                        <p:par>
                          <p:cTn id="117" fill="hold">
                            <p:stCondLst>
                              <p:cond delay="10000"/>
                            </p:stCondLst>
                            <p:childTnLst>
                              <p:par>
                                <p:cTn id="118" presetID="2" presetClass="entr" presetSubtype="4" accel="50000" decel="50000" fill="hold" grpId="0" nodeType="afterEffect" nodePh="1">
                                  <p:stCondLst>
                                    <p:cond delay="0"/>
                                  </p:stCondLst>
                                  <p:endCondLst>
                                    <p:cond evt="begin" delay="0">
                                      <p:tn val="118"/>
                                    </p:cond>
                                  </p:endCondLst>
                                  <p:childTnLst>
                                    <p:set>
                                      <p:cBhvr>
                                        <p:cTn id="119" dur="1" fill="hold">
                                          <p:stCondLst>
                                            <p:cond delay="0"/>
                                          </p:stCondLst>
                                        </p:cTn>
                                        <p:tgtEl>
                                          <p:spTgt spid="85">
                                            <p:txEl>
                                              <p:pRg st="0" end="0"/>
                                            </p:txEl>
                                          </p:spTgt>
                                        </p:tgtEl>
                                        <p:attrNameLst>
                                          <p:attrName>style.visibility</p:attrName>
                                        </p:attrNameLst>
                                      </p:cBhvr>
                                      <p:to>
                                        <p:strVal val="visible"/>
                                      </p:to>
                                    </p:set>
                                    <p:anim calcmode="lin" valueType="num">
                                      <p:cBhvr additive="base">
                                        <p:cTn id="120"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121" dur="500" fill="hold"/>
                                        <p:tgtEl>
                                          <p:spTgt spid="85">
                                            <p:txEl>
                                              <p:pRg st="0" end="0"/>
                                            </p:txEl>
                                          </p:spTgt>
                                        </p:tgtEl>
                                        <p:attrNameLst>
                                          <p:attrName>ppt_y</p:attrName>
                                        </p:attrNameLst>
                                      </p:cBhvr>
                                      <p:tavLst>
                                        <p:tav tm="0">
                                          <p:val>
                                            <p:strVal val="1+#ppt_h/2"/>
                                          </p:val>
                                        </p:tav>
                                        <p:tav tm="100000">
                                          <p:val>
                                            <p:strVal val="#ppt_y"/>
                                          </p:val>
                                        </p:tav>
                                      </p:tavLst>
                                    </p:anim>
                                  </p:childTnLst>
                                </p:cTn>
                              </p:par>
                            </p:childTnLst>
                          </p:cTn>
                        </p:par>
                        <p:par>
                          <p:cTn id="122" fill="hold">
                            <p:stCondLst>
                              <p:cond delay="10500"/>
                            </p:stCondLst>
                            <p:childTnLst>
                              <p:par>
                                <p:cTn id="123" presetID="2" presetClass="entr" presetSubtype="4" accel="50000" decel="50000" fill="hold" grpId="0" nodeType="afterEffect" nodePh="1">
                                  <p:stCondLst>
                                    <p:cond delay="0"/>
                                  </p:stCondLst>
                                  <p:endCondLst>
                                    <p:cond evt="begin" delay="0">
                                      <p:tn val="123"/>
                                    </p:cond>
                                  </p:endCondLst>
                                  <p:childTnLst>
                                    <p:set>
                                      <p:cBhvr>
                                        <p:cTn id="124" dur="1" fill="hold">
                                          <p:stCondLst>
                                            <p:cond delay="0"/>
                                          </p:stCondLst>
                                        </p:cTn>
                                        <p:tgtEl>
                                          <p:spTgt spid="84">
                                            <p:txEl>
                                              <p:pRg st="0" end="0"/>
                                            </p:txEl>
                                          </p:spTgt>
                                        </p:tgtEl>
                                        <p:attrNameLst>
                                          <p:attrName>style.visibility</p:attrName>
                                        </p:attrNameLst>
                                      </p:cBhvr>
                                      <p:to>
                                        <p:strVal val="visible"/>
                                      </p:to>
                                    </p:set>
                                    <p:anim calcmode="lin" valueType="num">
                                      <p:cBhvr additive="base">
                                        <p:cTn id="125" dur="500" fill="hold"/>
                                        <p:tgtEl>
                                          <p:spTgt spid="84">
                                            <p:txEl>
                                              <p:pRg st="0" end="0"/>
                                            </p:txEl>
                                          </p:spTgt>
                                        </p:tgtEl>
                                        <p:attrNameLst>
                                          <p:attrName>ppt_x</p:attrName>
                                        </p:attrNameLst>
                                      </p:cBhvr>
                                      <p:tavLst>
                                        <p:tav tm="0">
                                          <p:val>
                                            <p:strVal val="#ppt_x"/>
                                          </p:val>
                                        </p:tav>
                                        <p:tav tm="100000">
                                          <p:val>
                                            <p:strVal val="#ppt_x"/>
                                          </p:val>
                                        </p:tav>
                                      </p:tavLst>
                                    </p:anim>
                                    <p:anim calcmode="lin" valueType="num">
                                      <p:cBhvr additive="base">
                                        <p:cTn id="126" dur="500" fill="hold"/>
                                        <p:tgtEl>
                                          <p:spTgt spid="8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fill="hold"/>
                        <p:tgtEl>
                          <p:spTgt spid="76"/>
                        </p:tgtEl>
                        <p:attrNameLst>
                          <p:attrName>ppt_x</p:attrName>
                        </p:attrNameLst>
                      </p:cBhvr>
                      <p:tavLst>
                        <p:tav tm="0">
                          <p:val>
                            <p:strVal val="#ppt_x"/>
                          </p:val>
                        </p:tav>
                        <p:tav tm="100000">
                          <p:val>
                            <p:strVal val="#ppt_x"/>
                          </p:val>
                        </p:tav>
                      </p:tavLst>
                    </p:anim>
                    <p:anim calcmode="lin" valueType="num">
                      <p:cBhvr additive="base">
                        <p:cTn dur="500" fill="hold"/>
                        <p:tgtEl>
                          <p:spTgt spid="76"/>
                        </p:tgtEl>
                        <p:attrNameLst>
                          <p:attrName>ppt_y</p:attrName>
                        </p:attrNameLst>
                      </p:cBhvr>
                      <p:tavLst>
                        <p:tav tm="0">
                          <p:val>
                            <p:strVal val="1+#ppt_h/2"/>
                          </p:val>
                        </p:tav>
                        <p:tav tm="100000">
                          <p:val>
                            <p:strVal val="#ppt_y"/>
                          </p:val>
                        </p:tav>
                      </p:tavLst>
                    </p:anim>
                  </p:childTnLst>
                </p:cTn>
              </p:par>
            </p:tnLst>
          </p:tmpl>
        </p:tmplLst>
      </p:bldP>
      <p:bldP spid="7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78" grpId="0" animBg="1"/>
      <p:bldP spid="7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9"/>
                        </p:tgtEl>
                        <p:attrNameLst>
                          <p:attrName>style.visibility</p:attrName>
                        </p:attrNameLst>
                      </p:cBhvr>
                      <p:to>
                        <p:strVal val="visible"/>
                      </p:to>
                    </p:set>
                    <p:animEffect transition="in" filter="wipe(down)">
                      <p:cBhvr>
                        <p:cTn dur="500"/>
                        <p:tgtEl>
                          <p:spTgt spid="79"/>
                        </p:tgtEl>
                      </p:cBhvr>
                    </p:animEffect>
                  </p:childTnLst>
                </p:cTn>
              </p:par>
            </p:tnLst>
          </p:tmpl>
        </p:tmplLst>
      </p:bldP>
      <p:bldP spid="63" grpId="0"/>
      <p:bldP spid="6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65"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fill="hold"/>
                        <p:tgtEl>
                          <p:spTgt spid="65"/>
                        </p:tgtEl>
                        <p:attrNameLst>
                          <p:attrName>ppt_x</p:attrName>
                        </p:attrNameLst>
                      </p:cBhvr>
                      <p:tavLst>
                        <p:tav tm="0">
                          <p:val>
                            <p:strVal val="#ppt_x"/>
                          </p:val>
                        </p:tav>
                        <p:tav tm="100000">
                          <p:val>
                            <p:strVal val="#ppt_x"/>
                          </p:val>
                        </p:tav>
                      </p:tavLst>
                    </p:anim>
                    <p:anim calcmode="lin" valueType="num">
                      <p:cBhvr additive="base">
                        <p:cTn dur="500" fill="hold"/>
                        <p:tgtEl>
                          <p:spTgt spid="65"/>
                        </p:tgtEl>
                        <p:attrNameLst>
                          <p:attrName>ppt_y</p:attrName>
                        </p:attrNameLst>
                      </p:cBhvr>
                      <p:tavLst>
                        <p:tav tm="0">
                          <p:val>
                            <p:strVal val="1+#ppt_h/2"/>
                          </p:val>
                        </p:tav>
                        <p:tav tm="100000">
                          <p:val>
                            <p:strVal val="#ppt_y"/>
                          </p:val>
                        </p:tav>
                      </p:tavLst>
                    </p:anim>
                  </p:childTnLst>
                </p:cTn>
              </p:par>
            </p:tnLst>
          </p:tmpl>
        </p:tmplLst>
      </p:bldP>
      <p:bldP spid="66" grpId="0" animBg="1"/>
      <p:bldP spid="6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67"/>
                        </p:tgtEl>
                        <p:attrNameLst>
                          <p:attrName>style.visibility</p:attrName>
                        </p:attrNameLst>
                      </p:cBhvr>
                      <p:to>
                        <p:strVal val="visible"/>
                      </p:to>
                    </p:set>
                    <p:animEffect transition="in" filter="wipe(down)">
                      <p:cBhvr>
                        <p:cTn dur="500"/>
                        <p:tgtEl>
                          <p:spTgt spid="67"/>
                        </p:tgtEl>
                      </p:cBhvr>
                    </p:animEffect>
                  </p:childTnLst>
                </p:cTn>
              </p:par>
            </p:tnLst>
          </p:tmpl>
        </p:tmplLst>
      </p:bldP>
      <p:bldP spid="68" grpId="0"/>
      <p:bldP spid="69"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ppt_x"/>
                          </p:val>
                        </p:tav>
                        <p:tav tm="100000">
                          <p:val>
                            <p:strVal val="#ppt_x"/>
                          </p:val>
                        </p:tav>
                      </p:tavLst>
                    </p:anim>
                    <p:anim calcmode="lin" valueType="num">
                      <p:cBhvr additive="base">
                        <p:cTn dur="500" fill="hold"/>
                        <p:tgtEl>
                          <p:spTgt spid="69"/>
                        </p:tgtEl>
                        <p:attrNameLst>
                          <p:attrName>ppt_y</p:attrName>
                        </p:attrNameLst>
                      </p:cBhvr>
                      <p:tavLst>
                        <p:tav tm="0">
                          <p:val>
                            <p:strVal val="1+#ppt_h/2"/>
                          </p:val>
                        </p:tav>
                        <p:tav tm="100000">
                          <p:val>
                            <p:strVal val="#ppt_y"/>
                          </p:val>
                        </p:tav>
                      </p:tavLst>
                    </p:anim>
                  </p:childTnLst>
                </p:cTn>
              </p:par>
            </p:tnLst>
          </p:tmpl>
        </p:tmplLst>
      </p:bldP>
      <p:bldP spid="70"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fill="hold"/>
                        <p:tgtEl>
                          <p:spTgt spid="70"/>
                        </p:tgtEl>
                        <p:attrNameLst>
                          <p:attrName>ppt_x</p:attrName>
                        </p:attrNameLst>
                      </p:cBhvr>
                      <p:tavLst>
                        <p:tav tm="0">
                          <p:val>
                            <p:strVal val="#ppt_x"/>
                          </p:val>
                        </p:tav>
                        <p:tav tm="100000">
                          <p:val>
                            <p:strVal val="#ppt_x"/>
                          </p:val>
                        </p:tav>
                      </p:tavLst>
                    </p:anim>
                    <p:anim calcmode="lin" valueType="num">
                      <p:cBhvr additive="base">
                        <p:cTn dur="500" fill="hold"/>
                        <p:tgtEl>
                          <p:spTgt spid="70"/>
                        </p:tgtEl>
                        <p:attrNameLst>
                          <p:attrName>ppt_y</p:attrName>
                        </p:attrNameLst>
                      </p:cBhvr>
                      <p:tavLst>
                        <p:tav tm="0">
                          <p:val>
                            <p:strVal val="1+#ppt_h/2"/>
                          </p:val>
                        </p:tav>
                        <p:tav tm="100000">
                          <p:val>
                            <p:strVal val="#ppt_y"/>
                          </p:val>
                        </p:tav>
                      </p:tavLst>
                    </p:anim>
                  </p:childTnLst>
                </p:cTn>
              </p:par>
            </p:tnLst>
          </p:tmpl>
        </p:tmplLst>
      </p:bldP>
      <p:bldP spid="71" grpId="0" animBg="1"/>
      <p:bldP spid="7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72"/>
                        </p:tgtEl>
                        <p:attrNameLst>
                          <p:attrName>style.visibility</p:attrName>
                        </p:attrNameLst>
                      </p:cBhvr>
                      <p:to>
                        <p:strVal val="visible"/>
                      </p:to>
                    </p:set>
                    <p:animEffect transition="in" filter="wipe(down)">
                      <p:cBhvr>
                        <p:cTn dur="500"/>
                        <p:tgtEl>
                          <p:spTgt spid="72"/>
                        </p:tgtEl>
                      </p:cBhvr>
                    </p:animEffect>
                  </p:childTnLst>
                </p:cTn>
              </p:par>
            </p:tnLst>
          </p:tmpl>
        </p:tmplLst>
      </p:bldP>
      <p:bldP spid="73" grpId="0"/>
      <p:bldP spid="7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74"/>
                        </p:tgtEl>
                        <p:attrNameLst>
                          <p:attrName>style.visibility</p:attrName>
                        </p:attrNameLst>
                      </p:cBhvr>
                      <p:to>
                        <p:strVal val="visible"/>
                      </p:to>
                    </p:set>
                    <p:anim calcmode="lin" valueType="num">
                      <p:cBhvr additive="base">
                        <p:cTn dur="500" fill="hold"/>
                        <p:tgtEl>
                          <p:spTgt spid="74"/>
                        </p:tgtEl>
                        <p:attrNameLst>
                          <p:attrName>ppt_x</p:attrName>
                        </p:attrNameLst>
                      </p:cBhvr>
                      <p:tavLst>
                        <p:tav tm="0">
                          <p:val>
                            <p:strVal val="#ppt_x"/>
                          </p:val>
                        </p:tav>
                        <p:tav tm="100000">
                          <p:val>
                            <p:strVal val="#ppt_x"/>
                          </p:val>
                        </p:tav>
                      </p:tavLst>
                    </p:anim>
                    <p:anim calcmode="lin" valueType="num">
                      <p:cBhvr additive="base">
                        <p:cTn dur="500" fill="hold"/>
                        <p:tgtEl>
                          <p:spTgt spid="74"/>
                        </p:tgtEl>
                        <p:attrNameLst>
                          <p:attrName>ppt_y</p:attrName>
                        </p:attrNameLst>
                      </p:cBhvr>
                      <p:tavLst>
                        <p:tav tm="0">
                          <p:val>
                            <p:strVal val="1+#ppt_h/2"/>
                          </p:val>
                        </p:tav>
                        <p:tav tm="100000">
                          <p:val>
                            <p:strVal val="#ppt_y"/>
                          </p:val>
                        </p:tav>
                      </p:tavLst>
                    </p:anim>
                  </p:childTnLst>
                </p:cTn>
              </p:par>
            </p:tnLst>
          </p:tmpl>
        </p:tmplLst>
      </p:bldP>
      <p:bldP spid="80"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0"/>
                        </p:tgtEl>
                        <p:attrNameLst>
                          <p:attrName>style.visibility</p:attrName>
                        </p:attrNameLst>
                      </p:cBhvr>
                      <p:to>
                        <p:strVal val="visible"/>
                      </p:to>
                    </p:set>
                    <p:anim calcmode="lin" valueType="num">
                      <p:cBhvr additive="base">
                        <p:cTn dur="500" fill="hold"/>
                        <p:tgtEl>
                          <p:spTgt spid="80"/>
                        </p:tgtEl>
                        <p:attrNameLst>
                          <p:attrName>ppt_x</p:attrName>
                        </p:attrNameLst>
                      </p:cBhvr>
                      <p:tavLst>
                        <p:tav tm="0">
                          <p:val>
                            <p:strVal val="#ppt_x"/>
                          </p:val>
                        </p:tav>
                        <p:tav tm="100000">
                          <p:val>
                            <p:strVal val="#ppt_x"/>
                          </p:val>
                        </p:tav>
                      </p:tavLst>
                    </p:anim>
                    <p:anim calcmode="lin" valueType="num">
                      <p:cBhvr additive="base">
                        <p:cTn dur="500" fill="hold"/>
                        <p:tgtEl>
                          <p:spTgt spid="80"/>
                        </p:tgtEl>
                        <p:attrNameLst>
                          <p:attrName>ppt_y</p:attrName>
                        </p:attrNameLst>
                      </p:cBhvr>
                      <p:tavLst>
                        <p:tav tm="0">
                          <p:val>
                            <p:strVal val="1+#ppt_h/2"/>
                          </p:val>
                        </p:tav>
                        <p:tav tm="100000">
                          <p:val>
                            <p:strVal val="#ppt_y"/>
                          </p:val>
                        </p:tav>
                      </p:tavLst>
                    </p:anim>
                  </p:childTnLst>
                </p:cTn>
              </p:par>
            </p:tnLst>
          </p:tmpl>
        </p:tmplLst>
      </p:bldP>
      <p:bldP spid="81" grpId="0" animBg="1"/>
      <p:bldP spid="82"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2"/>
                        </p:tgtEl>
                        <p:attrNameLst>
                          <p:attrName>style.visibility</p:attrName>
                        </p:attrNameLst>
                      </p:cBhvr>
                      <p:to>
                        <p:strVal val="visible"/>
                      </p:to>
                    </p:set>
                    <p:animEffect transition="in" filter="wipe(down)">
                      <p:cBhvr>
                        <p:cTn dur="500"/>
                        <p:tgtEl>
                          <p:spTgt spid="82"/>
                        </p:tgtEl>
                      </p:cBhvr>
                    </p:animEffect>
                  </p:childTnLst>
                </p:cTn>
              </p:par>
            </p:tnLst>
          </p:tmpl>
        </p:tmplLst>
      </p:bldP>
      <p:bldP spid="83" grpId="0"/>
      <p:bldP spid="8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4"/>
                        </p:tgtEl>
                        <p:attrNameLst>
                          <p:attrName>style.visibility</p:attrName>
                        </p:attrNameLst>
                      </p:cBhvr>
                      <p:to>
                        <p:strVal val="visible"/>
                      </p:to>
                    </p:set>
                    <p:anim calcmode="lin" valueType="num">
                      <p:cBhvr additive="base">
                        <p:cTn dur="500" fill="hold"/>
                        <p:tgtEl>
                          <p:spTgt spid="84"/>
                        </p:tgtEl>
                        <p:attrNameLst>
                          <p:attrName>ppt_x</p:attrName>
                        </p:attrNameLst>
                      </p:cBhvr>
                      <p:tavLst>
                        <p:tav tm="0">
                          <p:val>
                            <p:strVal val="#ppt_x"/>
                          </p:val>
                        </p:tav>
                        <p:tav tm="100000">
                          <p:val>
                            <p:strVal val="#ppt_x"/>
                          </p:val>
                        </p:tav>
                      </p:tavLst>
                    </p:anim>
                    <p:anim calcmode="lin" valueType="num">
                      <p:cBhvr additive="base">
                        <p:cTn dur="500" fill="hold"/>
                        <p:tgtEl>
                          <p:spTgt spid="84"/>
                        </p:tgtEl>
                        <p:attrNameLst>
                          <p:attrName>ppt_y</p:attrName>
                        </p:attrNameLst>
                      </p:cBhvr>
                      <p:tavLst>
                        <p:tav tm="0">
                          <p:val>
                            <p:strVal val="1+#ppt_h/2"/>
                          </p:val>
                        </p:tav>
                        <p:tav tm="100000">
                          <p:val>
                            <p:strVal val="#ppt_y"/>
                          </p:val>
                        </p:tav>
                      </p:tavLst>
                    </p:anim>
                  </p:childTnLst>
                </p:cTn>
              </p:par>
            </p:tnLst>
          </p:tmpl>
        </p:tmplLst>
      </p:bldP>
      <p:bldP spid="85"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ppt_x"/>
                          </p:val>
                        </p:tav>
                        <p:tav tm="100000">
                          <p:val>
                            <p:strVal val="#ppt_x"/>
                          </p:val>
                        </p:tav>
                      </p:tavLst>
                    </p:anim>
                    <p:anim calcmode="lin" valueType="num">
                      <p:cBhvr additive="base">
                        <p:cTn dur="500" fill="hold"/>
                        <p:tgtEl>
                          <p:spTgt spid="85"/>
                        </p:tgtEl>
                        <p:attrNameLst>
                          <p:attrName>ppt_y</p:attrName>
                        </p:attrNameLst>
                      </p:cBhvr>
                      <p:tavLst>
                        <p:tav tm="0">
                          <p:val>
                            <p:strVal val="1+#ppt_h/2"/>
                          </p:val>
                        </p:tav>
                        <p:tav tm="100000">
                          <p:val>
                            <p:strVal val="#ppt_y"/>
                          </p:val>
                        </p:tav>
                      </p:tavLst>
                    </p:anim>
                  </p:childTnLst>
                </p:cTn>
              </p:par>
            </p:tnLst>
          </p:tmpl>
        </p:tmplLst>
      </p:bldP>
      <p:bldP spid="86" grpId="0" animBg="1"/>
      <p:bldP spid="87"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87"/>
                        </p:tgtEl>
                        <p:attrNameLst>
                          <p:attrName>style.visibility</p:attrName>
                        </p:attrNameLst>
                      </p:cBhvr>
                      <p:to>
                        <p:strVal val="visible"/>
                      </p:to>
                    </p:set>
                    <p:animEffect transition="in" filter="wipe(down)">
                      <p:cBhvr>
                        <p:cTn dur="500"/>
                        <p:tgtEl>
                          <p:spTgt spid="87"/>
                        </p:tgtEl>
                      </p:cBhvr>
                    </p:animEffect>
                  </p:childTnLst>
                </p:cTn>
              </p:par>
            </p:tnLst>
          </p:tmpl>
        </p:tmplLst>
      </p:bldP>
      <p:bldP spid="33" grpId="0"/>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_Team03">
    <p:spTree>
      <p:nvGrpSpPr>
        <p:cNvPr id="1" name=""/>
        <p:cNvGrpSpPr/>
        <p:nvPr/>
      </p:nvGrpSpPr>
      <p:grpSpPr>
        <a:xfrm>
          <a:off x="0" y="0"/>
          <a:ext cx="0" cy="0"/>
          <a:chOff x="0" y="0"/>
          <a:chExt cx="0" cy="0"/>
        </a:xfrm>
      </p:grpSpPr>
      <p:sp>
        <p:nvSpPr>
          <p:cNvPr id="19" name="Picture Placeholder 7"/>
          <p:cNvSpPr>
            <a:spLocks noGrp="1"/>
          </p:cNvSpPr>
          <p:nvPr>
            <p:ph type="pic" sz="quarter" idx="10" hasCustomPrompt="1"/>
          </p:nvPr>
        </p:nvSpPr>
        <p:spPr>
          <a:xfrm>
            <a:off x="1042733" y="2100700"/>
            <a:ext cx="2444555" cy="2443827"/>
          </a:xfrm>
          <a:prstGeom prst="diamond">
            <a:avLst/>
          </a:prstGeom>
          <a:ln w="19050">
            <a:solidFill>
              <a:schemeClr val="accent1"/>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22" name="Picture Placeholder 7"/>
          <p:cNvSpPr>
            <a:spLocks noGrp="1"/>
          </p:cNvSpPr>
          <p:nvPr>
            <p:ph type="pic" sz="quarter" idx="18" hasCustomPrompt="1"/>
          </p:nvPr>
        </p:nvSpPr>
        <p:spPr>
          <a:xfrm>
            <a:off x="2329177" y="3386780"/>
            <a:ext cx="2444555" cy="2443827"/>
          </a:xfrm>
          <a:prstGeom prst="diamond">
            <a:avLst/>
          </a:prstGeom>
          <a:ln w="19050">
            <a:solidFill>
              <a:schemeClr val="accent2"/>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25" name="Picture Placeholder 7"/>
          <p:cNvSpPr>
            <a:spLocks noGrp="1"/>
          </p:cNvSpPr>
          <p:nvPr>
            <p:ph type="pic" sz="quarter" idx="21" hasCustomPrompt="1"/>
          </p:nvPr>
        </p:nvSpPr>
        <p:spPr>
          <a:xfrm>
            <a:off x="3605877" y="2087867"/>
            <a:ext cx="2444555" cy="2443827"/>
          </a:xfrm>
          <a:prstGeom prst="diamond">
            <a:avLst/>
          </a:prstGeom>
          <a:ln w="19050">
            <a:solidFill>
              <a:schemeClr val="accent3"/>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28" name="Picture Placeholder 7"/>
          <p:cNvSpPr>
            <a:spLocks noGrp="1"/>
          </p:cNvSpPr>
          <p:nvPr>
            <p:ph type="pic" sz="quarter" idx="24" hasCustomPrompt="1"/>
          </p:nvPr>
        </p:nvSpPr>
        <p:spPr>
          <a:xfrm>
            <a:off x="4893883" y="3373947"/>
            <a:ext cx="2444555" cy="2443827"/>
          </a:xfrm>
          <a:prstGeom prst="diamond">
            <a:avLst/>
          </a:prstGeom>
          <a:ln w="19050">
            <a:solidFill>
              <a:schemeClr val="accent4"/>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47" name="Picture Placeholder 7"/>
          <p:cNvSpPr>
            <a:spLocks noGrp="1"/>
          </p:cNvSpPr>
          <p:nvPr>
            <p:ph type="pic" sz="quarter" idx="26" hasCustomPrompt="1"/>
          </p:nvPr>
        </p:nvSpPr>
        <p:spPr>
          <a:xfrm>
            <a:off x="6169021" y="2075033"/>
            <a:ext cx="2444555" cy="2443827"/>
          </a:xfrm>
          <a:prstGeom prst="diamond">
            <a:avLst/>
          </a:prstGeom>
          <a:ln w="19050">
            <a:solidFill>
              <a:schemeClr val="accent5"/>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16" name="Picture Placeholder 7"/>
          <p:cNvSpPr>
            <a:spLocks noGrp="1"/>
          </p:cNvSpPr>
          <p:nvPr>
            <p:ph type="pic" sz="quarter" idx="27" hasCustomPrompt="1"/>
          </p:nvPr>
        </p:nvSpPr>
        <p:spPr>
          <a:xfrm>
            <a:off x="7458589" y="3361113"/>
            <a:ext cx="2444555" cy="2443827"/>
          </a:xfrm>
          <a:prstGeom prst="diamond">
            <a:avLst/>
          </a:prstGeom>
          <a:ln w="19050">
            <a:solidFill>
              <a:schemeClr val="accent6"/>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17" name="Picture Placeholder 7"/>
          <p:cNvSpPr>
            <a:spLocks noGrp="1"/>
          </p:cNvSpPr>
          <p:nvPr>
            <p:ph type="pic" sz="quarter" idx="28" hasCustomPrompt="1"/>
          </p:nvPr>
        </p:nvSpPr>
        <p:spPr>
          <a:xfrm>
            <a:off x="8732164" y="2075033"/>
            <a:ext cx="2444555" cy="2443827"/>
          </a:xfrm>
          <a:prstGeom prst="diamond">
            <a:avLst/>
          </a:prstGeom>
          <a:ln w="19050">
            <a:solidFill>
              <a:schemeClr val="accent1"/>
            </a:solidFill>
          </a:ln>
        </p:spPr>
        <p:txBody>
          <a:bodyPr bIns="91440" anchor="b"/>
          <a:lstStyle>
            <a:lvl1pPr algn="ctr">
              <a:buNone/>
              <a:defRPr sz="1333">
                <a:solidFill>
                  <a:schemeClr val="tx1">
                    <a:lumMod val="50000"/>
                    <a:lumOff val="50000"/>
                  </a:schemeClr>
                </a:solidFill>
              </a:defRPr>
            </a:lvl1pPr>
          </a:lstStyle>
          <a:p>
            <a:r>
              <a:rPr lang="en-US" dirty="0"/>
              <a:t>Image Holder</a:t>
            </a:r>
          </a:p>
        </p:txBody>
      </p:sp>
      <p:sp>
        <p:nvSpPr>
          <p:cNvPr id="15"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8"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06675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Effect transition="in" filter="fade">
                                      <p:cBhvr>
                                        <p:cTn id="11" dur="500"/>
                                        <p:tgtEl>
                                          <p:spTgt spid="18">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childTnLst>
                          </p:cTn>
                        </p:par>
                        <p:par>
                          <p:cTn id="18" fill="hold">
                            <p:stCondLst>
                              <p:cond delay="1500"/>
                            </p:stCondLst>
                            <p:childTnLst>
                              <p:par>
                                <p:cTn id="19" presetID="53"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par>
                          <p:cTn id="24" fill="hold">
                            <p:stCondLst>
                              <p:cond delay="2000"/>
                            </p:stCondLst>
                            <p:childTnLst>
                              <p:par>
                                <p:cTn id="25" presetID="53"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Effect transition="in" filter="fade">
                                      <p:cBhvr>
                                        <p:cTn id="29" dur="500"/>
                                        <p:tgtEl>
                                          <p:spTgt spid="25"/>
                                        </p:tgtEl>
                                      </p:cBhvr>
                                    </p:animEffect>
                                  </p:childTnLst>
                                </p:cTn>
                              </p:par>
                            </p:childTnLst>
                          </p:cTn>
                        </p:par>
                        <p:par>
                          <p:cTn id="30" fill="hold">
                            <p:stCondLst>
                              <p:cond delay="2500"/>
                            </p:stCondLst>
                            <p:childTnLst>
                              <p:par>
                                <p:cTn id="31" presetID="53" presetClass="entr" presetSubtype="0"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animEffect transition="in" filter="fade">
                                      <p:cBhvr>
                                        <p:cTn id="35" dur="500"/>
                                        <p:tgtEl>
                                          <p:spTgt spid="28"/>
                                        </p:tgtEl>
                                      </p:cBhvr>
                                    </p:animEffect>
                                  </p:childTnLst>
                                </p:cTn>
                              </p:par>
                            </p:childTnLst>
                          </p:cTn>
                        </p:par>
                        <p:par>
                          <p:cTn id="36" fill="hold">
                            <p:stCondLst>
                              <p:cond delay="3000"/>
                            </p:stCondLst>
                            <p:childTnLst>
                              <p:par>
                                <p:cTn id="37" presetID="53" presetClass="entr" presetSubtype="0"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 calcmode="lin" valueType="num">
                                      <p:cBhvr>
                                        <p:cTn id="39" dur="500" fill="hold"/>
                                        <p:tgtEl>
                                          <p:spTgt spid="47"/>
                                        </p:tgtEl>
                                        <p:attrNameLst>
                                          <p:attrName>ppt_w</p:attrName>
                                        </p:attrNameLst>
                                      </p:cBhvr>
                                      <p:tavLst>
                                        <p:tav tm="0">
                                          <p:val>
                                            <p:fltVal val="0"/>
                                          </p:val>
                                        </p:tav>
                                        <p:tav tm="100000">
                                          <p:val>
                                            <p:strVal val="#ppt_w"/>
                                          </p:val>
                                        </p:tav>
                                      </p:tavLst>
                                    </p:anim>
                                    <p:anim calcmode="lin" valueType="num">
                                      <p:cBhvr>
                                        <p:cTn id="40" dur="500" fill="hold"/>
                                        <p:tgtEl>
                                          <p:spTgt spid="47"/>
                                        </p:tgtEl>
                                        <p:attrNameLst>
                                          <p:attrName>ppt_h</p:attrName>
                                        </p:attrNameLst>
                                      </p:cBhvr>
                                      <p:tavLst>
                                        <p:tav tm="0">
                                          <p:val>
                                            <p:fltVal val="0"/>
                                          </p:val>
                                        </p:tav>
                                        <p:tav tm="100000">
                                          <p:val>
                                            <p:strVal val="#ppt_h"/>
                                          </p:val>
                                        </p:tav>
                                      </p:tavLst>
                                    </p:anim>
                                    <p:animEffect transition="in" filter="fade">
                                      <p:cBhvr>
                                        <p:cTn id="41" dur="500"/>
                                        <p:tgtEl>
                                          <p:spTgt spid="47"/>
                                        </p:tgtEl>
                                      </p:cBhvr>
                                    </p:animEffect>
                                  </p:childTnLst>
                                </p:cTn>
                              </p:par>
                            </p:childTnLst>
                          </p:cTn>
                        </p:par>
                        <p:par>
                          <p:cTn id="42" fill="hold">
                            <p:stCondLst>
                              <p:cond delay="3500"/>
                            </p:stCondLst>
                            <p:childTnLst>
                              <p:par>
                                <p:cTn id="43" presetID="53" presetClass="entr" presetSubtype="0"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animEffect transition="in" filter="fade">
                                      <p:cBhvr>
                                        <p:cTn id="47" dur="500"/>
                                        <p:tgtEl>
                                          <p:spTgt spid="16"/>
                                        </p:tgtEl>
                                      </p:cBhvr>
                                    </p:animEffect>
                                  </p:childTnLst>
                                </p:cTn>
                              </p:par>
                            </p:childTnLst>
                          </p:cTn>
                        </p:par>
                        <p:par>
                          <p:cTn id="48" fill="hold">
                            <p:stCondLst>
                              <p:cond delay="4000"/>
                            </p:stCondLst>
                            <p:childTnLst>
                              <p:par>
                                <p:cTn id="49" presetID="53" presetClass="entr" presetSubtype="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Effect transition="in" filter="fade">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5" grpId="0" animBg="1"/>
      <p:bldP spid="28" grpId="0" animBg="1"/>
      <p:bldP spid="47" grpId="0" animBg="1"/>
      <p:bldP spid="16" grpId="0" animBg="1"/>
      <p:bldP spid="17" grpId="0" animBg="1"/>
      <p:bldP spid="15" grpId="0"/>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5_Free Blank With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22819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2_MockUp02">
    <p:spTree>
      <p:nvGrpSpPr>
        <p:cNvPr id="1" name=""/>
        <p:cNvGrpSpPr/>
        <p:nvPr/>
      </p:nvGrpSpPr>
      <p:grpSpPr>
        <a:xfrm>
          <a:off x="0" y="0"/>
          <a:ext cx="0" cy="0"/>
          <a:chOff x="0" y="0"/>
          <a:chExt cx="0" cy="0"/>
        </a:xfrm>
      </p:grpSpPr>
      <p:grpSp>
        <p:nvGrpSpPr>
          <p:cNvPr id="2" name="Group 17"/>
          <p:cNvGrpSpPr/>
          <p:nvPr userDrawn="1"/>
        </p:nvGrpSpPr>
        <p:grpSpPr>
          <a:xfrm>
            <a:off x="3968593" y="1726608"/>
            <a:ext cx="4343760" cy="3456120"/>
            <a:chOff x="2094899" y="1081795"/>
            <a:chExt cx="4400683" cy="3501414"/>
          </a:xfrm>
        </p:grpSpPr>
        <p:sp>
          <p:nvSpPr>
            <p:cNvPr id="20" name="Rectangle 19"/>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400" dirty="0">
                <a:solidFill>
                  <a:srgbClr val="FFFFFF"/>
                </a:solidFill>
              </a:endParaRPr>
            </a:p>
          </p:txBody>
        </p:sp>
        <p:sp>
          <p:nvSpPr>
            <p:cNvPr id="31"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sz="2400" dirty="0">
                <a:solidFill>
                  <a:srgbClr val="262626"/>
                </a:solidFill>
              </a:endParaRPr>
            </a:p>
          </p:txBody>
        </p:sp>
        <p:sp>
          <p:nvSpPr>
            <p:cNvPr id="33" name="Freeform 23"/>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sz="2400" dirty="0">
                <a:solidFill>
                  <a:srgbClr val="262626"/>
                </a:solidFill>
              </a:endParaRPr>
            </a:p>
          </p:txBody>
        </p:sp>
        <p:sp>
          <p:nvSpPr>
            <p:cNvPr id="34"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pPr algn="r" rtl="1"/>
              <a:r>
                <a:rPr lang="en-US" sz="2400" dirty="0">
                  <a:solidFill>
                    <a:srgbClr val="262626"/>
                  </a:solidFill>
                </a:rPr>
                <a:t> </a:t>
              </a:r>
            </a:p>
          </p:txBody>
        </p:sp>
        <p:sp>
          <p:nvSpPr>
            <p:cNvPr id="35"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pPr algn="r" rtl="1"/>
              <a:endParaRPr lang="en-US" sz="2400" dirty="0">
                <a:solidFill>
                  <a:srgbClr val="262626"/>
                </a:solidFill>
              </a:endParaRPr>
            </a:p>
          </p:txBody>
        </p:sp>
      </p:grpSp>
      <p:sp>
        <p:nvSpPr>
          <p:cNvPr id="36" name="Picture Placeholder 7"/>
          <p:cNvSpPr>
            <a:spLocks noGrp="1"/>
          </p:cNvSpPr>
          <p:nvPr>
            <p:ph type="pic" sz="quarter" idx="10" hasCustomPrompt="1"/>
          </p:nvPr>
        </p:nvSpPr>
        <p:spPr>
          <a:xfrm>
            <a:off x="4153967" y="1879600"/>
            <a:ext cx="3944648" cy="2230637"/>
          </a:xfrm>
          <a:prstGeom prst="rect">
            <a:avLst/>
          </a:prstGeom>
          <a:ln>
            <a:noFill/>
          </a:ln>
        </p:spPr>
        <p:txBody>
          <a:bodyPr tIns="0" bIns="274320" anchor="b"/>
          <a:lstStyle>
            <a:lvl1pPr algn="ctr">
              <a:buNone/>
              <a:defRPr sz="1467">
                <a:solidFill>
                  <a:schemeClr val="tx1">
                    <a:lumMod val="50000"/>
                    <a:lumOff val="50000"/>
                  </a:schemeClr>
                </a:solidFill>
              </a:defRPr>
            </a:lvl1pPr>
          </a:lstStyle>
          <a:p>
            <a:r>
              <a:rPr lang="en-US" dirty="0"/>
              <a:t>Image Holder</a:t>
            </a:r>
          </a:p>
        </p:txBody>
      </p:sp>
      <p:sp>
        <p:nvSpPr>
          <p:cNvPr id="19"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39247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fade">
                                      <p:cBhvr>
                                        <p:cTn id="11" dur="500"/>
                                        <p:tgtEl>
                                          <p:spTgt spid="21">
                                            <p:txEl>
                                              <p:pRg st="0" end="0"/>
                                            </p:txEl>
                                          </p:spTgt>
                                        </p:tgtEl>
                                      </p:cBhvr>
                                    </p:animEffect>
                                  </p:childTnLst>
                                </p:cTn>
                              </p:par>
                            </p:childTnLst>
                          </p:cTn>
                        </p:par>
                        <p:par>
                          <p:cTn id="12" fill="hold">
                            <p:stCondLst>
                              <p:cond delay="1000"/>
                            </p:stCondLst>
                            <p:childTnLst>
                              <p:par>
                                <p:cTn id="13" presetID="2" presetClass="entr" presetSubtype="4" accel="50000" decel="5000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down)">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9" grpId="0"/>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MockUp4">
    <p:spTree>
      <p:nvGrpSpPr>
        <p:cNvPr id="1" name=""/>
        <p:cNvGrpSpPr/>
        <p:nvPr/>
      </p:nvGrpSpPr>
      <p:grpSpPr>
        <a:xfrm>
          <a:off x="0" y="0"/>
          <a:ext cx="0" cy="0"/>
          <a:chOff x="0" y="0"/>
          <a:chExt cx="0" cy="0"/>
        </a:xfrm>
      </p:grpSpPr>
      <p:grpSp>
        <p:nvGrpSpPr>
          <p:cNvPr id="26" name="Group 25"/>
          <p:cNvGrpSpPr/>
          <p:nvPr userDrawn="1"/>
        </p:nvGrpSpPr>
        <p:grpSpPr>
          <a:xfrm>
            <a:off x="8606365" y="1488152"/>
            <a:ext cx="2569635" cy="4785648"/>
            <a:chOff x="6140449" y="1116114"/>
            <a:chExt cx="1927226" cy="3589236"/>
          </a:xfrm>
        </p:grpSpPr>
        <p:sp>
          <p:nvSpPr>
            <p:cNvPr id="25" name="Rectangle 2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29"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sp>
        <p:nvSpPr>
          <p:cNvPr id="45" name="Picture Placeholder 7"/>
          <p:cNvSpPr>
            <a:spLocks noGrp="1"/>
          </p:cNvSpPr>
          <p:nvPr>
            <p:ph type="pic" sz="quarter" idx="10" hasCustomPrompt="1"/>
          </p:nvPr>
        </p:nvSpPr>
        <p:spPr>
          <a:xfrm>
            <a:off x="8779933" y="2165506"/>
            <a:ext cx="2235200" cy="3386444"/>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10"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1"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204500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par>
                          <p:cTn id="12" fill="hold">
                            <p:stCondLst>
                              <p:cond delay="1000"/>
                            </p:stCondLst>
                            <p:childTnLst>
                              <p:par>
                                <p:cTn id="13" presetID="2" presetClass="entr" presetSubtype="4" accel="50000" decel="50000"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down)">
                                      <p:cBhvr>
                                        <p:cTn id="2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MockUp01">
    <p:spTree>
      <p:nvGrpSpPr>
        <p:cNvPr id="1" name=""/>
        <p:cNvGrpSpPr/>
        <p:nvPr/>
      </p:nvGrpSpPr>
      <p:grpSpPr>
        <a:xfrm>
          <a:off x="0" y="0"/>
          <a:ext cx="0" cy="0"/>
          <a:chOff x="0" y="0"/>
          <a:chExt cx="0" cy="0"/>
        </a:xfrm>
      </p:grpSpPr>
      <p:sp>
        <p:nvSpPr>
          <p:cNvPr id="20" name="Rectangle 19"/>
          <p:cNvSpPr/>
          <p:nvPr userDrawn="1"/>
        </p:nvSpPr>
        <p:spPr>
          <a:xfrm>
            <a:off x="0" y="2819400"/>
            <a:ext cx="12192000" cy="121920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9" name="Rectangle 18"/>
          <p:cNvSpPr/>
          <p:nvPr userDrawn="1"/>
        </p:nvSpPr>
        <p:spPr>
          <a:xfrm>
            <a:off x="0" y="4024466"/>
            <a:ext cx="12192000" cy="283353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grpSp>
        <p:nvGrpSpPr>
          <p:cNvPr id="2" name="Group 300"/>
          <p:cNvGrpSpPr/>
          <p:nvPr userDrawn="1"/>
        </p:nvGrpSpPr>
        <p:grpSpPr>
          <a:xfrm>
            <a:off x="612067" y="1635976"/>
            <a:ext cx="5176696" cy="2707424"/>
            <a:chOff x="2844800" y="1304396"/>
            <a:chExt cx="2803525" cy="1466250"/>
          </a:xfrm>
        </p:grpSpPr>
        <p:grpSp>
          <p:nvGrpSpPr>
            <p:cNvPr id="3" name="Group 44"/>
            <p:cNvGrpSpPr/>
            <p:nvPr/>
          </p:nvGrpSpPr>
          <p:grpSpPr>
            <a:xfrm>
              <a:off x="3209925" y="1304396"/>
              <a:ext cx="2073275" cy="1397000"/>
              <a:chOff x="4843457" y="992546"/>
              <a:chExt cx="2073275" cy="1397000"/>
            </a:xfrm>
          </p:grpSpPr>
          <p:sp>
            <p:nvSpPr>
              <p:cNvPr id="37" name="Freeform 12"/>
              <p:cNvSpPr>
                <a:spLocks/>
              </p:cNvSpPr>
              <p:nvPr/>
            </p:nvSpPr>
            <p:spPr bwMode="auto">
              <a:xfrm>
                <a:off x="4843457" y="992546"/>
                <a:ext cx="2073275" cy="1397000"/>
              </a:xfrm>
              <a:custGeom>
                <a:avLst/>
                <a:gdLst/>
                <a:ahLst/>
                <a:cxnLst>
                  <a:cxn ang="0">
                    <a:pos x="1146" y="737"/>
                  </a:cxn>
                  <a:cxn ang="0">
                    <a:pos x="1120" y="772"/>
                  </a:cxn>
                  <a:cxn ang="0">
                    <a:pos x="26" y="772"/>
                  </a:cxn>
                  <a:cxn ang="0">
                    <a:pos x="0" y="737"/>
                  </a:cxn>
                  <a:cxn ang="0">
                    <a:pos x="0" y="35"/>
                  </a:cxn>
                  <a:cxn ang="0">
                    <a:pos x="26" y="0"/>
                  </a:cxn>
                  <a:cxn ang="0">
                    <a:pos x="1120" y="0"/>
                  </a:cxn>
                  <a:cxn ang="0">
                    <a:pos x="1146" y="35"/>
                  </a:cxn>
                  <a:cxn ang="0">
                    <a:pos x="1146" y="737"/>
                  </a:cxn>
                </a:cxnLst>
                <a:rect l="0" t="0" r="r" b="b"/>
                <a:pathLst>
                  <a:path w="1146" h="772">
                    <a:moveTo>
                      <a:pt x="1146" y="737"/>
                    </a:moveTo>
                    <a:cubicBezTo>
                      <a:pt x="1146" y="756"/>
                      <a:pt x="1134" y="772"/>
                      <a:pt x="1120" y="772"/>
                    </a:cubicBezTo>
                    <a:cubicBezTo>
                      <a:pt x="26" y="772"/>
                      <a:pt x="26" y="772"/>
                      <a:pt x="26" y="772"/>
                    </a:cubicBezTo>
                    <a:cubicBezTo>
                      <a:pt x="12" y="772"/>
                      <a:pt x="0" y="756"/>
                      <a:pt x="0" y="737"/>
                    </a:cubicBezTo>
                    <a:cubicBezTo>
                      <a:pt x="0" y="35"/>
                      <a:pt x="0" y="35"/>
                      <a:pt x="0" y="35"/>
                    </a:cubicBezTo>
                    <a:cubicBezTo>
                      <a:pt x="0" y="16"/>
                      <a:pt x="12" y="0"/>
                      <a:pt x="26" y="0"/>
                    </a:cubicBezTo>
                    <a:cubicBezTo>
                      <a:pt x="1120" y="0"/>
                      <a:pt x="1120" y="0"/>
                      <a:pt x="1120" y="0"/>
                    </a:cubicBezTo>
                    <a:cubicBezTo>
                      <a:pt x="1134" y="0"/>
                      <a:pt x="1146" y="16"/>
                      <a:pt x="1146" y="35"/>
                    </a:cubicBezTo>
                    <a:cubicBezTo>
                      <a:pt x="1146" y="737"/>
                      <a:pt x="1146" y="737"/>
                      <a:pt x="1146" y="737"/>
                    </a:cubicBezTo>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38" name="Rectangle 13"/>
              <p:cNvSpPr>
                <a:spLocks noChangeArrowheads="1"/>
              </p:cNvSpPr>
              <p:nvPr/>
            </p:nvSpPr>
            <p:spPr bwMode="auto">
              <a:xfrm>
                <a:off x="4926007" y="1068746"/>
                <a:ext cx="1914525" cy="11811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39" name="Freeform 21"/>
              <p:cNvSpPr>
                <a:spLocks/>
              </p:cNvSpPr>
              <p:nvPr/>
            </p:nvSpPr>
            <p:spPr bwMode="auto">
              <a:xfrm>
                <a:off x="4936351" y="1068746"/>
                <a:ext cx="1901825" cy="1089025"/>
              </a:xfrm>
              <a:custGeom>
                <a:avLst/>
                <a:gdLst/>
                <a:ahLst/>
                <a:cxnLst>
                  <a:cxn ang="0">
                    <a:pos x="1198" y="0"/>
                  </a:cxn>
                  <a:cxn ang="0">
                    <a:pos x="0" y="0"/>
                  </a:cxn>
                  <a:cxn ang="0">
                    <a:pos x="1198" y="686"/>
                  </a:cxn>
                  <a:cxn ang="0">
                    <a:pos x="1198" y="0"/>
                  </a:cxn>
                </a:cxnLst>
                <a:rect l="0" t="0" r="r" b="b"/>
                <a:pathLst>
                  <a:path w="1198" h="686">
                    <a:moveTo>
                      <a:pt x="1198" y="0"/>
                    </a:moveTo>
                    <a:lnTo>
                      <a:pt x="0" y="0"/>
                    </a:lnTo>
                    <a:lnTo>
                      <a:pt x="1198" y="686"/>
                    </a:lnTo>
                    <a:lnTo>
                      <a:pt x="1198" y="0"/>
                    </a:lnTo>
                    <a:close/>
                  </a:path>
                </a:pathLst>
              </a:custGeom>
              <a:solidFill>
                <a:schemeClr val="bg1">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grpSp>
          <p:nvGrpSpPr>
            <p:cNvPr id="4" name="Group 43"/>
            <p:cNvGrpSpPr/>
            <p:nvPr/>
          </p:nvGrpSpPr>
          <p:grpSpPr>
            <a:xfrm>
              <a:off x="2844800" y="2648409"/>
              <a:ext cx="2803525" cy="122237"/>
              <a:chOff x="4462463" y="2425701"/>
              <a:chExt cx="2803525" cy="122237"/>
            </a:xfrm>
          </p:grpSpPr>
          <p:sp>
            <p:nvSpPr>
              <p:cNvPr id="34" name="Freeform 15"/>
              <p:cNvSpPr>
                <a:spLocks/>
              </p:cNvSpPr>
              <p:nvPr/>
            </p:nvSpPr>
            <p:spPr bwMode="auto">
              <a:xfrm>
                <a:off x="4462463" y="2481263"/>
                <a:ext cx="2800350" cy="66675"/>
              </a:xfrm>
              <a:custGeom>
                <a:avLst/>
                <a:gdLst/>
                <a:ahLst/>
                <a:cxnLst>
                  <a:cxn ang="0">
                    <a:pos x="10" y="5"/>
                  </a:cxn>
                  <a:cxn ang="0">
                    <a:pos x="68" y="37"/>
                  </a:cxn>
                  <a:cxn ang="0">
                    <a:pos x="1487" y="37"/>
                  </a:cxn>
                  <a:cxn ang="0">
                    <a:pos x="1546" y="12"/>
                  </a:cxn>
                  <a:cxn ang="0">
                    <a:pos x="1547" y="0"/>
                  </a:cxn>
                  <a:cxn ang="0">
                    <a:pos x="10" y="5"/>
                  </a:cxn>
                </a:cxnLst>
                <a:rect l="0" t="0" r="r" b="b"/>
                <a:pathLst>
                  <a:path w="1547" h="37">
                    <a:moveTo>
                      <a:pt x="10" y="5"/>
                    </a:moveTo>
                    <a:cubicBezTo>
                      <a:pt x="10" y="5"/>
                      <a:pt x="0" y="23"/>
                      <a:pt x="68" y="37"/>
                    </a:cubicBezTo>
                    <a:cubicBezTo>
                      <a:pt x="1487" y="37"/>
                      <a:pt x="1487" y="37"/>
                      <a:pt x="1487" y="37"/>
                    </a:cubicBezTo>
                    <a:cubicBezTo>
                      <a:pt x="1487" y="37"/>
                      <a:pt x="1534" y="34"/>
                      <a:pt x="1546" y="12"/>
                    </a:cubicBezTo>
                    <a:cubicBezTo>
                      <a:pt x="1547" y="0"/>
                      <a:pt x="1547" y="0"/>
                      <a:pt x="1547" y="0"/>
                    </a:cubicBezTo>
                    <a:lnTo>
                      <a:pt x="10" y="5"/>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35" name="Freeform 16"/>
              <p:cNvSpPr>
                <a:spLocks/>
              </p:cNvSpPr>
              <p:nvPr/>
            </p:nvSpPr>
            <p:spPr bwMode="auto">
              <a:xfrm>
                <a:off x="4478338" y="2425701"/>
                <a:ext cx="2787650" cy="84138"/>
              </a:xfrm>
              <a:custGeom>
                <a:avLst/>
                <a:gdLst/>
                <a:ahLst/>
                <a:cxnLst>
                  <a:cxn ang="0">
                    <a:pos x="1" y="0"/>
                  </a:cxn>
                  <a:cxn ang="0">
                    <a:pos x="0" y="38"/>
                  </a:cxn>
                  <a:cxn ang="0">
                    <a:pos x="16" y="43"/>
                  </a:cxn>
                  <a:cxn ang="0">
                    <a:pos x="1522" y="43"/>
                  </a:cxn>
                  <a:cxn ang="0">
                    <a:pos x="1538" y="40"/>
                  </a:cxn>
                  <a:cxn ang="0">
                    <a:pos x="1538" y="0"/>
                  </a:cxn>
                  <a:cxn ang="0">
                    <a:pos x="1" y="0"/>
                  </a:cxn>
                </a:cxnLst>
                <a:rect l="0" t="0" r="r" b="b"/>
                <a:pathLst>
                  <a:path w="1540" h="47">
                    <a:moveTo>
                      <a:pt x="1" y="0"/>
                    </a:moveTo>
                    <a:cubicBezTo>
                      <a:pt x="0" y="38"/>
                      <a:pt x="0" y="38"/>
                      <a:pt x="0" y="38"/>
                    </a:cubicBezTo>
                    <a:cubicBezTo>
                      <a:pt x="1" y="47"/>
                      <a:pt x="16" y="43"/>
                      <a:pt x="16" y="43"/>
                    </a:cubicBezTo>
                    <a:cubicBezTo>
                      <a:pt x="1522" y="43"/>
                      <a:pt x="1522" y="43"/>
                      <a:pt x="1522" y="43"/>
                    </a:cubicBezTo>
                    <a:cubicBezTo>
                      <a:pt x="1540" y="45"/>
                      <a:pt x="1538" y="40"/>
                      <a:pt x="1538" y="40"/>
                    </a:cubicBezTo>
                    <a:cubicBezTo>
                      <a:pt x="1538" y="0"/>
                      <a:pt x="1538" y="0"/>
                      <a:pt x="1538" y="0"/>
                    </a:cubicBezTo>
                    <a:lnTo>
                      <a:pt x="1"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sp>
            <p:nvSpPr>
              <p:cNvPr id="36" name="Freeform 31"/>
              <p:cNvSpPr>
                <a:spLocks/>
              </p:cNvSpPr>
              <p:nvPr/>
            </p:nvSpPr>
            <p:spPr bwMode="auto">
              <a:xfrm>
                <a:off x="5672138" y="2425701"/>
                <a:ext cx="392113" cy="44450"/>
              </a:xfrm>
              <a:custGeom>
                <a:avLst/>
                <a:gdLst/>
                <a:ahLst/>
                <a:cxnLst>
                  <a:cxn ang="0">
                    <a:pos x="20" y="22"/>
                  </a:cxn>
                  <a:cxn ang="0">
                    <a:pos x="198" y="22"/>
                  </a:cxn>
                  <a:cxn ang="0">
                    <a:pos x="215" y="1"/>
                  </a:cxn>
                  <a:cxn ang="0">
                    <a:pos x="6" y="0"/>
                  </a:cxn>
                  <a:cxn ang="0">
                    <a:pos x="20" y="22"/>
                  </a:cxn>
                </a:cxnLst>
                <a:rect l="0" t="0" r="r" b="b"/>
                <a:pathLst>
                  <a:path w="217" h="25">
                    <a:moveTo>
                      <a:pt x="20" y="22"/>
                    </a:moveTo>
                    <a:cubicBezTo>
                      <a:pt x="198" y="22"/>
                      <a:pt x="198" y="22"/>
                      <a:pt x="198" y="22"/>
                    </a:cubicBezTo>
                    <a:cubicBezTo>
                      <a:pt x="198" y="22"/>
                      <a:pt x="217" y="25"/>
                      <a:pt x="215" y="1"/>
                    </a:cubicBezTo>
                    <a:cubicBezTo>
                      <a:pt x="6" y="0"/>
                      <a:pt x="6" y="0"/>
                      <a:pt x="6" y="0"/>
                    </a:cubicBezTo>
                    <a:cubicBezTo>
                      <a:pt x="6" y="0"/>
                      <a:pt x="0" y="20"/>
                      <a:pt x="20" y="22"/>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solidFill>
                    <a:srgbClr val="262626"/>
                  </a:solidFill>
                </a:endParaRPr>
              </a:p>
            </p:txBody>
          </p:sp>
        </p:grpSp>
      </p:grpSp>
      <p:sp>
        <p:nvSpPr>
          <p:cNvPr id="41" name="Picture Placeholder 7"/>
          <p:cNvSpPr>
            <a:spLocks noGrp="1"/>
          </p:cNvSpPr>
          <p:nvPr>
            <p:ph type="pic" sz="quarter" idx="10" hasCustomPrompt="1"/>
          </p:nvPr>
        </p:nvSpPr>
        <p:spPr>
          <a:xfrm>
            <a:off x="1438696" y="1776680"/>
            <a:ext cx="3535163" cy="2180896"/>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2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2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07476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fade">
                                      <p:cBhvr>
                                        <p:cTn id="11" dur="500"/>
                                        <p:tgtEl>
                                          <p:spTgt spid="23">
                                            <p:txEl>
                                              <p:pRg st="0" end="0"/>
                                            </p:txEl>
                                          </p:spTgt>
                                        </p:tgtEl>
                                      </p:cBhvr>
                                    </p:animEffect>
                                  </p:childTnLst>
                                </p:cTn>
                              </p:par>
                            </p:childTnLst>
                          </p:cTn>
                        </p:par>
                        <p:par>
                          <p:cTn id="12" fill="hold">
                            <p:stCondLst>
                              <p:cond delay="1000"/>
                            </p:stCondLst>
                            <p:childTnLst>
                              <p:par>
                                <p:cTn id="13" presetID="53"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down)">
                                      <p:cBhvr>
                                        <p:cTn id="2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2" grpId="0"/>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2_Pic08_02">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1" y="-12699"/>
            <a:ext cx="12191999" cy="3644900"/>
          </a:xfrm>
          <a:prstGeom prst="rect">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246328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3_Pic05">
    <p:spTree>
      <p:nvGrpSpPr>
        <p:cNvPr id="1" name=""/>
        <p:cNvGrpSpPr/>
        <p:nvPr/>
      </p:nvGrpSpPr>
      <p:grpSpPr>
        <a:xfrm>
          <a:off x="0" y="0"/>
          <a:ext cx="0" cy="0"/>
          <a:chOff x="0" y="0"/>
          <a:chExt cx="0" cy="0"/>
        </a:xfrm>
      </p:grpSpPr>
      <p:sp>
        <p:nvSpPr>
          <p:cNvPr id="11" name="Picture Placeholder 7"/>
          <p:cNvSpPr>
            <a:spLocks noGrp="1"/>
          </p:cNvSpPr>
          <p:nvPr>
            <p:ph type="pic" sz="quarter" idx="10" hasCustomPrompt="1"/>
          </p:nvPr>
        </p:nvSpPr>
        <p:spPr>
          <a:xfrm>
            <a:off x="0" y="1"/>
            <a:ext cx="12192000" cy="6857999"/>
          </a:xfrm>
          <a:prstGeom prst="rect">
            <a:avLst/>
          </a:prstGeom>
          <a:ln>
            <a:noFill/>
          </a:ln>
        </p:spPr>
        <p:txBody>
          <a:bodyPr bIns="457200" anchor="b"/>
          <a:lstStyle>
            <a:lvl1pPr algn="ctr">
              <a:buNone/>
              <a:defRPr sz="1600">
                <a:solidFill>
                  <a:schemeClr val="tx1">
                    <a:lumMod val="50000"/>
                    <a:lumOff val="50000"/>
                  </a:schemeClr>
                </a:solidFill>
              </a:defRPr>
            </a:lvl1pPr>
          </a:lstStyle>
          <a:p>
            <a:r>
              <a:rPr lang="en-US" dirty="0"/>
              <a:t>Click Icon To Add Image</a:t>
            </a:r>
          </a:p>
        </p:txBody>
      </p:sp>
      <p:sp>
        <p:nvSpPr>
          <p:cNvPr id="16" name="Title 1"/>
          <p:cNvSpPr>
            <a:spLocks noGrp="1"/>
          </p:cNvSpPr>
          <p:nvPr>
            <p:ph type="title" hasCustomPrompt="1"/>
          </p:nvPr>
        </p:nvSpPr>
        <p:spPr>
          <a:xfrm>
            <a:off x="2336800" y="516467"/>
            <a:ext cx="7518400" cy="471365"/>
          </a:xfrm>
          <a:prstGeom prst="rect">
            <a:avLst/>
          </a:prstGeom>
        </p:spPr>
        <p:txBody>
          <a:bodyPr wrap="none" lIns="0" tIns="0" rIns="0" bIns="0" anchor="ctr">
            <a:noAutofit/>
          </a:bodyPr>
          <a:lstStyle>
            <a:lvl1pPr algn="ctr">
              <a:defRPr sz="2667" b="1" baseline="0">
                <a:solidFill>
                  <a:schemeClr val="bg1"/>
                </a:solidFill>
              </a:defRPr>
            </a:lvl1pPr>
          </a:lstStyle>
          <a:p>
            <a:r>
              <a:rPr lang="en-US" dirty="0"/>
              <a:t>Click To Edit Master Title Style</a:t>
            </a:r>
          </a:p>
        </p:txBody>
      </p:sp>
      <p:sp>
        <p:nvSpPr>
          <p:cNvPr id="17" name="Text Placeholder 3"/>
          <p:cNvSpPr>
            <a:spLocks noGrp="1"/>
          </p:cNvSpPr>
          <p:nvPr>
            <p:ph type="body" sz="half" idx="2" hasCustomPrompt="1"/>
          </p:nvPr>
        </p:nvSpPr>
        <p:spPr>
          <a:xfrm>
            <a:off x="3352800" y="985788"/>
            <a:ext cx="5486400"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123622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down)">
                                      <p:cBhvr>
                                        <p:cTn id="11" dur="500"/>
                                        <p:tgtEl>
                                          <p:spTgt spid="17">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build="p">
        <p:tmplLst>
          <p:tmpl lvl="1">
            <p:tnLst>
              <p:par>
                <p:cTn presetID="22" presetClass="entr" presetSubtype="4"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down)">
                      <p:cBhvr>
                        <p:cTn dur="500"/>
                        <p:tgtEl>
                          <p:spTgt spid="17"/>
                        </p:tgtEl>
                      </p:cBhvr>
                    </p:animEffect>
                  </p:childTnLst>
                </p:cTn>
              </p:par>
            </p:tnLst>
          </p:tmpl>
        </p:tmplLst>
      </p:bldP>
    </p:bld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3_Pic4">
    <p:spTree>
      <p:nvGrpSpPr>
        <p:cNvPr id="1" name=""/>
        <p:cNvGrpSpPr/>
        <p:nvPr/>
      </p:nvGrpSpPr>
      <p:grpSpPr>
        <a:xfrm>
          <a:off x="0" y="0"/>
          <a:ext cx="0" cy="0"/>
          <a:chOff x="0" y="0"/>
          <a:chExt cx="0" cy="0"/>
        </a:xfrm>
      </p:grpSpPr>
      <p:sp>
        <p:nvSpPr>
          <p:cNvPr id="18" name="Picture Placeholder 7"/>
          <p:cNvSpPr>
            <a:spLocks noGrp="1"/>
          </p:cNvSpPr>
          <p:nvPr>
            <p:ph type="pic" sz="quarter" idx="10" hasCustomPrompt="1"/>
          </p:nvPr>
        </p:nvSpPr>
        <p:spPr>
          <a:xfrm>
            <a:off x="3022333" y="1764900"/>
            <a:ext cx="2743200" cy="4317467"/>
          </a:xfrm>
          <a:prstGeom prst="rect">
            <a:avLst/>
          </a:prstGeom>
          <a:noFill/>
          <a:ln w="19050">
            <a:no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22" name="Rectangle 21"/>
          <p:cNvSpPr/>
          <p:nvPr userDrawn="1"/>
        </p:nvSpPr>
        <p:spPr>
          <a:xfrm>
            <a:off x="5771229" y="1764367"/>
            <a:ext cx="6420771" cy="1041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3" name="Rectangle 22"/>
          <p:cNvSpPr/>
          <p:nvPr userDrawn="1"/>
        </p:nvSpPr>
        <p:spPr>
          <a:xfrm>
            <a:off x="5791201" y="2856567"/>
            <a:ext cx="6400799" cy="1041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4" name="Rectangle 23"/>
          <p:cNvSpPr/>
          <p:nvPr userDrawn="1"/>
        </p:nvSpPr>
        <p:spPr>
          <a:xfrm>
            <a:off x="5791201" y="3948767"/>
            <a:ext cx="6400799" cy="1041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6" name="Rectangle 25"/>
          <p:cNvSpPr/>
          <p:nvPr userDrawn="1"/>
        </p:nvSpPr>
        <p:spPr>
          <a:xfrm>
            <a:off x="5791201" y="5040967"/>
            <a:ext cx="6400799" cy="1041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7" name="Freeform 62"/>
          <p:cNvSpPr>
            <a:spLocks noChangeAspect="1" noEditPoints="1"/>
          </p:cNvSpPr>
          <p:nvPr userDrawn="1"/>
        </p:nvSpPr>
        <p:spPr bwMode="auto">
          <a:xfrm>
            <a:off x="6067611" y="2079703"/>
            <a:ext cx="480624" cy="484467"/>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4" name="Freeform 245"/>
          <p:cNvSpPr>
            <a:spLocks noChangeAspect="1"/>
          </p:cNvSpPr>
          <p:nvPr userDrawn="1"/>
        </p:nvSpPr>
        <p:spPr bwMode="auto">
          <a:xfrm>
            <a:off x="6073948" y="3143292"/>
            <a:ext cx="467949" cy="467949"/>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7" name="Freeform 132"/>
          <p:cNvSpPr>
            <a:spLocks noChangeAspect="1" noEditPoints="1"/>
          </p:cNvSpPr>
          <p:nvPr userDrawn="1"/>
        </p:nvSpPr>
        <p:spPr bwMode="auto">
          <a:xfrm>
            <a:off x="6050345" y="4223089"/>
            <a:ext cx="515155" cy="492755"/>
          </a:xfrm>
          <a:custGeom>
            <a:avLst/>
            <a:gdLst/>
            <a:ahLst/>
            <a:cxnLst>
              <a:cxn ang="0">
                <a:pos x="62" y="31"/>
              </a:cxn>
              <a:cxn ang="0">
                <a:pos x="62" y="31"/>
              </a:cxn>
              <a:cxn ang="0">
                <a:pos x="54" y="27"/>
              </a:cxn>
              <a:cxn ang="0">
                <a:pos x="45" y="33"/>
              </a:cxn>
              <a:cxn ang="0">
                <a:pos x="44" y="35"/>
              </a:cxn>
              <a:cxn ang="0">
                <a:pos x="43" y="35"/>
              </a:cxn>
              <a:cxn ang="0">
                <a:pos x="42" y="35"/>
              </a:cxn>
              <a:cxn ang="0">
                <a:pos x="41" y="33"/>
              </a:cxn>
              <a:cxn ang="0">
                <a:pos x="32" y="27"/>
              </a:cxn>
              <a:cxn ang="0">
                <a:pos x="23" y="33"/>
              </a:cxn>
              <a:cxn ang="0">
                <a:pos x="22" y="35"/>
              </a:cxn>
              <a:cxn ang="0">
                <a:pos x="21" y="35"/>
              </a:cxn>
              <a:cxn ang="0">
                <a:pos x="20" y="35"/>
              </a:cxn>
              <a:cxn ang="0">
                <a:pos x="19" y="33"/>
              </a:cxn>
              <a:cxn ang="0">
                <a:pos x="10" y="27"/>
              </a:cxn>
              <a:cxn ang="0">
                <a:pos x="3" y="31"/>
              </a:cxn>
              <a:cxn ang="0">
                <a:pos x="2" y="31"/>
              </a:cxn>
              <a:cxn ang="0">
                <a:pos x="0" y="30"/>
              </a:cxn>
              <a:cxn ang="0">
                <a:pos x="0" y="30"/>
              </a:cxn>
              <a:cxn ang="0">
                <a:pos x="32" y="7"/>
              </a:cxn>
              <a:cxn ang="0">
                <a:pos x="64" y="30"/>
              </a:cxn>
              <a:cxn ang="0">
                <a:pos x="64" y="30"/>
              </a:cxn>
              <a:cxn ang="0">
                <a:pos x="62" y="31"/>
              </a:cxn>
              <a:cxn ang="0">
                <a:pos x="34" y="51"/>
              </a:cxn>
              <a:cxn ang="0">
                <a:pos x="25" y="61"/>
              </a:cxn>
              <a:cxn ang="0">
                <a:pos x="15" y="51"/>
              </a:cxn>
              <a:cxn ang="0">
                <a:pos x="17" y="49"/>
              </a:cxn>
              <a:cxn ang="0">
                <a:pos x="20" y="51"/>
              </a:cxn>
              <a:cxn ang="0">
                <a:pos x="25" y="56"/>
              </a:cxn>
              <a:cxn ang="0">
                <a:pos x="30" y="51"/>
              </a:cxn>
              <a:cxn ang="0">
                <a:pos x="30" y="29"/>
              </a:cxn>
              <a:cxn ang="0">
                <a:pos x="32" y="29"/>
              </a:cxn>
              <a:cxn ang="0">
                <a:pos x="34" y="29"/>
              </a:cxn>
              <a:cxn ang="0">
                <a:pos x="34" y="51"/>
              </a:cxn>
              <a:cxn ang="0">
                <a:pos x="34" y="6"/>
              </a:cxn>
              <a:cxn ang="0">
                <a:pos x="32" y="6"/>
              </a:cxn>
              <a:cxn ang="0">
                <a:pos x="30" y="6"/>
              </a:cxn>
              <a:cxn ang="0">
                <a:pos x="30" y="3"/>
              </a:cxn>
              <a:cxn ang="0">
                <a:pos x="32" y="0"/>
              </a:cxn>
              <a:cxn ang="0">
                <a:pos x="34" y="3"/>
              </a:cxn>
              <a:cxn ang="0">
                <a:pos x="34" y="6"/>
              </a:cxn>
            </a:cxnLst>
            <a:rect l="0" t="0" r="r" b="b"/>
            <a:pathLst>
              <a:path w="64" h="61">
                <a:moveTo>
                  <a:pt x="62" y="31"/>
                </a:moveTo>
                <a:cubicBezTo>
                  <a:pt x="62" y="31"/>
                  <a:pt x="62" y="31"/>
                  <a:pt x="62" y="31"/>
                </a:cubicBezTo>
                <a:cubicBezTo>
                  <a:pt x="59" y="29"/>
                  <a:pt x="57" y="27"/>
                  <a:pt x="54" y="27"/>
                </a:cubicBezTo>
                <a:cubicBezTo>
                  <a:pt x="51" y="27"/>
                  <a:pt x="47" y="30"/>
                  <a:pt x="45" y="33"/>
                </a:cubicBezTo>
                <a:cubicBezTo>
                  <a:pt x="45" y="33"/>
                  <a:pt x="45" y="34"/>
                  <a:pt x="44" y="35"/>
                </a:cubicBezTo>
                <a:cubicBezTo>
                  <a:pt x="44" y="35"/>
                  <a:pt x="44" y="35"/>
                  <a:pt x="43" y="35"/>
                </a:cubicBezTo>
                <a:cubicBezTo>
                  <a:pt x="43" y="35"/>
                  <a:pt x="42" y="35"/>
                  <a:pt x="42" y="35"/>
                </a:cubicBezTo>
                <a:cubicBezTo>
                  <a:pt x="42" y="34"/>
                  <a:pt x="41" y="33"/>
                  <a:pt x="41" y="33"/>
                </a:cubicBezTo>
                <a:cubicBezTo>
                  <a:pt x="39" y="30"/>
                  <a:pt x="36" y="27"/>
                  <a:pt x="32" y="27"/>
                </a:cubicBezTo>
                <a:cubicBezTo>
                  <a:pt x="28" y="27"/>
                  <a:pt x="25" y="30"/>
                  <a:pt x="23" y="33"/>
                </a:cubicBezTo>
                <a:cubicBezTo>
                  <a:pt x="23" y="33"/>
                  <a:pt x="22" y="34"/>
                  <a:pt x="22" y="35"/>
                </a:cubicBezTo>
                <a:cubicBezTo>
                  <a:pt x="22" y="35"/>
                  <a:pt x="22" y="35"/>
                  <a:pt x="21" y="35"/>
                </a:cubicBezTo>
                <a:cubicBezTo>
                  <a:pt x="20" y="35"/>
                  <a:pt x="20" y="35"/>
                  <a:pt x="20" y="35"/>
                </a:cubicBezTo>
                <a:cubicBezTo>
                  <a:pt x="19" y="34"/>
                  <a:pt x="19" y="33"/>
                  <a:pt x="19" y="33"/>
                </a:cubicBezTo>
                <a:cubicBezTo>
                  <a:pt x="17" y="30"/>
                  <a:pt x="14" y="27"/>
                  <a:pt x="10" y="27"/>
                </a:cubicBezTo>
                <a:cubicBezTo>
                  <a:pt x="7" y="27"/>
                  <a:pt x="5" y="29"/>
                  <a:pt x="3" y="31"/>
                </a:cubicBezTo>
                <a:cubicBezTo>
                  <a:pt x="2" y="31"/>
                  <a:pt x="2" y="31"/>
                  <a:pt x="2" y="31"/>
                </a:cubicBezTo>
                <a:cubicBezTo>
                  <a:pt x="1" y="31"/>
                  <a:pt x="0" y="31"/>
                  <a:pt x="0" y="30"/>
                </a:cubicBezTo>
                <a:cubicBezTo>
                  <a:pt x="0" y="30"/>
                  <a:pt x="0" y="30"/>
                  <a:pt x="0" y="30"/>
                </a:cubicBezTo>
                <a:cubicBezTo>
                  <a:pt x="4" y="16"/>
                  <a:pt x="18" y="7"/>
                  <a:pt x="32" y="7"/>
                </a:cubicBezTo>
                <a:cubicBezTo>
                  <a:pt x="46" y="7"/>
                  <a:pt x="60" y="16"/>
                  <a:pt x="64" y="30"/>
                </a:cubicBezTo>
                <a:cubicBezTo>
                  <a:pt x="64" y="30"/>
                  <a:pt x="64" y="30"/>
                  <a:pt x="64" y="30"/>
                </a:cubicBezTo>
                <a:cubicBezTo>
                  <a:pt x="64" y="31"/>
                  <a:pt x="63" y="31"/>
                  <a:pt x="62" y="31"/>
                </a:cubicBezTo>
                <a:close/>
                <a:moveTo>
                  <a:pt x="34" y="51"/>
                </a:moveTo>
                <a:cubicBezTo>
                  <a:pt x="34" y="56"/>
                  <a:pt x="30" y="61"/>
                  <a:pt x="25" y="61"/>
                </a:cubicBezTo>
                <a:cubicBezTo>
                  <a:pt x="19" y="61"/>
                  <a:pt x="15" y="56"/>
                  <a:pt x="15" y="51"/>
                </a:cubicBezTo>
                <a:cubicBezTo>
                  <a:pt x="15" y="50"/>
                  <a:pt x="16" y="49"/>
                  <a:pt x="17" y="49"/>
                </a:cubicBezTo>
                <a:cubicBezTo>
                  <a:pt x="19" y="49"/>
                  <a:pt x="20" y="50"/>
                  <a:pt x="20" y="51"/>
                </a:cubicBezTo>
                <a:cubicBezTo>
                  <a:pt x="20" y="54"/>
                  <a:pt x="22" y="56"/>
                  <a:pt x="25" y="56"/>
                </a:cubicBezTo>
                <a:cubicBezTo>
                  <a:pt x="27" y="56"/>
                  <a:pt x="30" y="54"/>
                  <a:pt x="30" y="51"/>
                </a:cubicBezTo>
                <a:cubicBezTo>
                  <a:pt x="30" y="29"/>
                  <a:pt x="30" y="29"/>
                  <a:pt x="30" y="29"/>
                </a:cubicBezTo>
                <a:cubicBezTo>
                  <a:pt x="30" y="29"/>
                  <a:pt x="31" y="29"/>
                  <a:pt x="32" y="29"/>
                </a:cubicBezTo>
                <a:cubicBezTo>
                  <a:pt x="33" y="29"/>
                  <a:pt x="34" y="29"/>
                  <a:pt x="34" y="29"/>
                </a:cubicBezTo>
                <a:lnTo>
                  <a:pt x="34" y="51"/>
                </a:lnTo>
                <a:close/>
                <a:moveTo>
                  <a:pt x="34" y="6"/>
                </a:moveTo>
                <a:cubicBezTo>
                  <a:pt x="34" y="6"/>
                  <a:pt x="33" y="6"/>
                  <a:pt x="32" y="6"/>
                </a:cubicBezTo>
                <a:cubicBezTo>
                  <a:pt x="31" y="6"/>
                  <a:pt x="30" y="6"/>
                  <a:pt x="30" y="6"/>
                </a:cubicBezTo>
                <a:cubicBezTo>
                  <a:pt x="30" y="3"/>
                  <a:pt x="30" y="3"/>
                  <a:pt x="30" y="3"/>
                </a:cubicBezTo>
                <a:cubicBezTo>
                  <a:pt x="30" y="1"/>
                  <a:pt x="31" y="0"/>
                  <a:pt x="32" y="0"/>
                </a:cubicBezTo>
                <a:cubicBezTo>
                  <a:pt x="33" y="0"/>
                  <a:pt x="34" y="1"/>
                  <a:pt x="34" y="3"/>
                </a:cubicBezTo>
                <a:lnTo>
                  <a:pt x="34" y="6"/>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solidFill>
                <a:srgbClr val="262626"/>
              </a:solidFill>
            </a:endParaRPr>
          </a:p>
        </p:txBody>
      </p:sp>
      <p:sp>
        <p:nvSpPr>
          <p:cNvPr id="38" name="Freeform 52"/>
          <p:cNvSpPr>
            <a:spLocks noEditPoints="1"/>
          </p:cNvSpPr>
          <p:nvPr userDrawn="1"/>
        </p:nvSpPr>
        <p:spPr bwMode="auto">
          <a:xfrm>
            <a:off x="6071834" y="5307667"/>
            <a:ext cx="472180" cy="508000"/>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39" name="Text Placeholder 3"/>
          <p:cNvSpPr>
            <a:spLocks noGrp="1"/>
          </p:cNvSpPr>
          <p:nvPr>
            <p:ph type="body" sz="half" idx="15"/>
          </p:nvPr>
        </p:nvSpPr>
        <p:spPr>
          <a:xfrm>
            <a:off x="6730538" y="2170653"/>
            <a:ext cx="4541373" cy="560351"/>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4" name="Text Placeholder 3"/>
          <p:cNvSpPr>
            <a:spLocks noGrp="1"/>
          </p:cNvSpPr>
          <p:nvPr>
            <p:ph type="body" sz="half" idx="17"/>
          </p:nvPr>
        </p:nvSpPr>
        <p:spPr>
          <a:xfrm>
            <a:off x="6723512" y="18960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5" name="Text Placeholder 3"/>
          <p:cNvSpPr>
            <a:spLocks noGrp="1"/>
          </p:cNvSpPr>
          <p:nvPr>
            <p:ph type="body" sz="half" idx="18"/>
          </p:nvPr>
        </p:nvSpPr>
        <p:spPr>
          <a:xfrm>
            <a:off x="6730538" y="3298003"/>
            <a:ext cx="4541373" cy="480072"/>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6" name="Text Placeholder 3"/>
          <p:cNvSpPr>
            <a:spLocks noGrp="1"/>
          </p:cNvSpPr>
          <p:nvPr>
            <p:ph type="body" sz="half" idx="19"/>
          </p:nvPr>
        </p:nvSpPr>
        <p:spPr>
          <a:xfrm>
            <a:off x="6723512" y="3023400"/>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7" name="Text Placeholder 3"/>
          <p:cNvSpPr>
            <a:spLocks noGrp="1"/>
          </p:cNvSpPr>
          <p:nvPr>
            <p:ph type="body" sz="half" idx="20"/>
          </p:nvPr>
        </p:nvSpPr>
        <p:spPr>
          <a:xfrm>
            <a:off x="6730538" y="4418552"/>
            <a:ext cx="4541373" cy="46412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8" name="Text Placeholder 3"/>
          <p:cNvSpPr>
            <a:spLocks noGrp="1"/>
          </p:cNvSpPr>
          <p:nvPr>
            <p:ph type="body" sz="half" idx="21"/>
          </p:nvPr>
        </p:nvSpPr>
        <p:spPr>
          <a:xfrm>
            <a:off x="6723512" y="41439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9" name="Text Placeholder 3"/>
          <p:cNvSpPr>
            <a:spLocks noGrp="1"/>
          </p:cNvSpPr>
          <p:nvPr>
            <p:ph type="body" sz="half" idx="22"/>
          </p:nvPr>
        </p:nvSpPr>
        <p:spPr>
          <a:xfrm>
            <a:off x="6730538" y="5510753"/>
            <a:ext cx="4541373" cy="47174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50" name="Text Placeholder 3"/>
          <p:cNvSpPr>
            <a:spLocks noGrp="1"/>
          </p:cNvSpPr>
          <p:nvPr>
            <p:ph type="body" sz="half" idx="23"/>
          </p:nvPr>
        </p:nvSpPr>
        <p:spPr>
          <a:xfrm>
            <a:off x="6723512" y="52361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5" name="Rectangle 24"/>
          <p:cNvSpPr/>
          <p:nvPr userDrawn="1"/>
        </p:nvSpPr>
        <p:spPr>
          <a:xfrm>
            <a:off x="0" y="1764367"/>
            <a:ext cx="3022333" cy="43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8" name="Text Placeholder 3"/>
          <p:cNvSpPr>
            <a:spLocks noGrp="1"/>
          </p:cNvSpPr>
          <p:nvPr>
            <p:ph type="body" sz="half" idx="24"/>
          </p:nvPr>
        </p:nvSpPr>
        <p:spPr>
          <a:xfrm>
            <a:off x="172957" y="3257672"/>
            <a:ext cx="2676419" cy="2407595"/>
          </a:xfrm>
          <a:prstGeom prst="rect">
            <a:avLst/>
          </a:prstGeom>
        </p:spPr>
        <p:txBody>
          <a:bodyPr wrap="squar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9" name="Text Placeholder 3"/>
          <p:cNvSpPr>
            <a:spLocks noGrp="1"/>
          </p:cNvSpPr>
          <p:nvPr>
            <p:ph type="body" sz="half" idx="25"/>
          </p:nvPr>
        </p:nvSpPr>
        <p:spPr>
          <a:xfrm>
            <a:off x="169212" y="2260485"/>
            <a:ext cx="2683913" cy="852748"/>
          </a:xfrm>
          <a:prstGeom prst="rect">
            <a:avLst/>
          </a:prstGeom>
        </p:spPr>
        <p:txBody>
          <a:bodyPr wrap="none" lIns="0" tIns="0" rIns="0" bIns="0" anchor="t">
            <a:noAutofit/>
          </a:bodyPr>
          <a:lstStyle>
            <a:lvl1pPr marL="0" indent="0" algn="ctr">
              <a:buNone/>
              <a:defRPr sz="24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93516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xEl>
                                              <p:pRg st="0" end="0"/>
                                            </p:txEl>
                                          </p:spTgt>
                                        </p:tgtEl>
                                        <p:attrNameLst>
                                          <p:attrName>style.visibility</p:attrName>
                                        </p:attrNameLst>
                                      </p:cBhvr>
                                      <p:to>
                                        <p:strVal val="visible"/>
                                      </p:to>
                                    </p:set>
                                    <p:animEffect transition="in" filter="fade">
                                      <p:cBhvr>
                                        <p:cTn id="11" dur="500"/>
                                        <p:tgtEl>
                                          <p:spTgt spid="3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nodePh="1">
                                  <p:stCondLst>
                                    <p:cond delay="0"/>
                                  </p:stCondLst>
                                  <p:endCondLst>
                                    <p:cond evt="begin" delay="0">
                                      <p:tn val="17"/>
                                    </p:cond>
                                  </p:endCondLst>
                                  <p:childTnLst>
                                    <p:set>
                                      <p:cBhvr>
                                        <p:cTn id="18" dur="1" fill="hold">
                                          <p:stCondLst>
                                            <p:cond delay="0"/>
                                          </p:stCondLst>
                                        </p:cTn>
                                        <p:tgtEl>
                                          <p:spTgt spid="29">
                                            <p:txEl>
                                              <p:pRg st="0" end="0"/>
                                            </p:txEl>
                                          </p:spTgt>
                                        </p:tgtEl>
                                        <p:attrNameLst>
                                          <p:attrName>style.visibility</p:attrName>
                                        </p:attrNameLst>
                                      </p:cBhvr>
                                      <p:to>
                                        <p:strVal val="visible"/>
                                      </p:to>
                                    </p:set>
                                    <p:animEffect transition="in" filter="wipe(down)">
                                      <p:cBhvr>
                                        <p:cTn id="19" dur="500"/>
                                        <p:tgtEl>
                                          <p:spTgt spid="29">
                                            <p:txEl>
                                              <p:pRg st="0" end="0"/>
                                            </p:txEl>
                                          </p:spTgt>
                                        </p:tgtEl>
                                      </p:cBhvr>
                                    </p:animEffect>
                                  </p:childTnLst>
                                </p:cTn>
                              </p:par>
                            </p:childTnLst>
                          </p:cTn>
                        </p:par>
                        <p:par>
                          <p:cTn id="20" fill="hold">
                            <p:stCondLst>
                              <p:cond delay="2000"/>
                            </p:stCondLst>
                            <p:childTnLst>
                              <p:par>
                                <p:cTn id="21" presetID="22" presetClass="entr" presetSubtype="4" fill="hold" grpId="0" nodeType="afterEffect" nodePh="1">
                                  <p:stCondLst>
                                    <p:cond delay="0"/>
                                  </p:stCondLst>
                                  <p:endCondLst>
                                    <p:cond evt="begin" delay="0">
                                      <p:tn val="21"/>
                                    </p:cond>
                                  </p:end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down)">
                                      <p:cBhvr>
                                        <p:cTn id="23" dur="500"/>
                                        <p:tgtEl>
                                          <p:spTgt spid="28">
                                            <p:txEl>
                                              <p:pRg st="0" end="0"/>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par>
                          <p:cTn id="32" fill="hold">
                            <p:stCondLst>
                              <p:cond delay="3500"/>
                            </p:stCondLst>
                            <p:childTnLst>
                              <p:par>
                                <p:cTn id="33" presetID="53"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animEffect transition="in" filter="fade">
                                      <p:cBhvr>
                                        <p:cTn id="37" dur="500"/>
                                        <p:tgtEl>
                                          <p:spTgt spid="27"/>
                                        </p:tgtEl>
                                      </p:cBhvr>
                                    </p:animEffect>
                                  </p:childTnLst>
                                </p:cTn>
                              </p:par>
                            </p:childTnLst>
                          </p:cTn>
                        </p:par>
                        <p:par>
                          <p:cTn id="38" fill="hold">
                            <p:stCondLst>
                              <p:cond delay="4000"/>
                            </p:stCondLst>
                            <p:childTnLst>
                              <p:par>
                                <p:cTn id="39" presetID="22" presetClass="entr" presetSubtype="8" fill="hold" grpId="0" nodeType="afterEffect" nodePh="1">
                                  <p:stCondLst>
                                    <p:cond delay="0"/>
                                  </p:stCondLst>
                                  <p:endCondLst>
                                    <p:cond evt="begin" delay="0">
                                      <p:tn val="39"/>
                                    </p:cond>
                                  </p:endCondLst>
                                  <p:childTnLst>
                                    <p:set>
                                      <p:cBhvr>
                                        <p:cTn id="40" dur="1" fill="hold">
                                          <p:stCondLst>
                                            <p:cond delay="0"/>
                                          </p:stCondLst>
                                        </p:cTn>
                                        <p:tgtEl>
                                          <p:spTgt spid="44">
                                            <p:txEl>
                                              <p:pRg st="0" end="0"/>
                                            </p:txEl>
                                          </p:spTgt>
                                        </p:tgtEl>
                                        <p:attrNameLst>
                                          <p:attrName>style.visibility</p:attrName>
                                        </p:attrNameLst>
                                      </p:cBhvr>
                                      <p:to>
                                        <p:strVal val="visible"/>
                                      </p:to>
                                    </p:set>
                                    <p:animEffect transition="in" filter="wipe(left)">
                                      <p:cBhvr>
                                        <p:cTn id="41" dur="500"/>
                                        <p:tgtEl>
                                          <p:spTgt spid="44">
                                            <p:txEl>
                                              <p:pRg st="0" end="0"/>
                                            </p:txEl>
                                          </p:spTgt>
                                        </p:tgtEl>
                                      </p:cBhvr>
                                    </p:animEffect>
                                  </p:childTnLst>
                                </p:cTn>
                              </p:par>
                            </p:childTnLst>
                          </p:cTn>
                        </p:par>
                        <p:par>
                          <p:cTn id="42" fill="hold">
                            <p:stCondLst>
                              <p:cond delay="4500"/>
                            </p:stCondLst>
                            <p:childTnLst>
                              <p:par>
                                <p:cTn id="43" presetID="22" presetClass="entr" presetSubtype="8" fill="hold" grpId="0" nodeType="afterEffect" nodePh="1">
                                  <p:stCondLst>
                                    <p:cond delay="0"/>
                                  </p:stCondLst>
                                  <p:endCondLst>
                                    <p:cond evt="begin" delay="0">
                                      <p:tn val="43"/>
                                    </p:cond>
                                  </p:endCondLst>
                                  <p:childTnLst>
                                    <p:set>
                                      <p:cBhvr>
                                        <p:cTn id="44" dur="1" fill="hold">
                                          <p:stCondLst>
                                            <p:cond delay="0"/>
                                          </p:stCondLst>
                                        </p:cTn>
                                        <p:tgtEl>
                                          <p:spTgt spid="39">
                                            <p:txEl>
                                              <p:pRg st="0" end="0"/>
                                            </p:txEl>
                                          </p:spTgt>
                                        </p:tgtEl>
                                        <p:attrNameLst>
                                          <p:attrName>style.visibility</p:attrName>
                                        </p:attrNameLst>
                                      </p:cBhvr>
                                      <p:to>
                                        <p:strVal val="visible"/>
                                      </p:to>
                                    </p:set>
                                    <p:animEffect transition="in" filter="wipe(left)">
                                      <p:cBhvr>
                                        <p:cTn id="45" dur="500"/>
                                        <p:tgtEl>
                                          <p:spTgt spid="39">
                                            <p:txEl>
                                              <p:pRg st="0" end="0"/>
                                            </p:txEl>
                                          </p:spTgt>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par>
                          <p:cTn id="50" fill="hold">
                            <p:stCondLst>
                              <p:cond delay="5500"/>
                            </p:stCondLst>
                            <p:childTnLst>
                              <p:par>
                                <p:cTn id="51" presetID="53" presetClass="entr" presetSubtype="0"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6000"/>
                            </p:stCondLst>
                            <p:childTnLst>
                              <p:par>
                                <p:cTn id="57" presetID="22" presetClass="entr" presetSubtype="8" fill="hold" grpId="0" nodeType="afterEffect" nodePh="1">
                                  <p:stCondLst>
                                    <p:cond delay="0"/>
                                  </p:stCondLst>
                                  <p:endCondLst>
                                    <p:cond evt="begin" delay="0">
                                      <p:tn val="57"/>
                                    </p:cond>
                                  </p:endCondLst>
                                  <p:childTnLst>
                                    <p:set>
                                      <p:cBhvr>
                                        <p:cTn id="58" dur="1" fill="hold">
                                          <p:stCondLst>
                                            <p:cond delay="0"/>
                                          </p:stCondLst>
                                        </p:cTn>
                                        <p:tgtEl>
                                          <p:spTgt spid="46">
                                            <p:txEl>
                                              <p:pRg st="0" end="0"/>
                                            </p:txEl>
                                          </p:spTgt>
                                        </p:tgtEl>
                                        <p:attrNameLst>
                                          <p:attrName>style.visibility</p:attrName>
                                        </p:attrNameLst>
                                      </p:cBhvr>
                                      <p:to>
                                        <p:strVal val="visible"/>
                                      </p:to>
                                    </p:set>
                                    <p:animEffect transition="in" filter="wipe(left)">
                                      <p:cBhvr>
                                        <p:cTn id="59" dur="500"/>
                                        <p:tgtEl>
                                          <p:spTgt spid="46">
                                            <p:txEl>
                                              <p:pRg st="0" end="0"/>
                                            </p:txEl>
                                          </p:spTgt>
                                        </p:tgtEl>
                                      </p:cBhvr>
                                    </p:animEffect>
                                  </p:childTnLst>
                                </p:cTn>
                              </p:par>
                            </p:childTnLst>
                          </p:cTn>
                        </p:par>
                        <p:par>
                          <p:cTn id="60" fill="hold">
                            <p:stCondLst>
                              <p:cond delay="6500"/>
                            </p:stCondLst>
                            <p:childTnLst>
                              <p:par>
                                <p:cTn id="61" presetID="22" presetClass="entr" presetSubtype="8" fill="hold" grpId="0" nodeType="afterEffect" nodePh="1">
                                  <p:stCondLst>
                                    <p:cond delay="0"/>
                                  </p:stCondLst>
                                  <p:endCondLst>
                                    <p:cond evt="begin" delay="0">
                                      <p:tn val="61"/>
                                    </p:cond>
                                  </p:endCondLst>
                                  <p:childTnLst>
                                    <p:set>
                                      <p:cBhvr>
                                        <p:cTn id="62" dur="1" fill="hold">
                                          <p:stCondLst>
                                            <p:cond delay="0"/>
                                          </p:stCondLst>
                                        </p:cTn>
                                        <p:tgtEl>
                                          <p:spTgt spid="45">
                                            <p:txEl>
                                              <p:pRg st="0" end="0"/>
                                            </p:txEl>
                                          </p:spTgt>
                                        </p:tgtEl>
                                        <p:attrNameLst>
                                          <p:attrName>style.visibility</p:attrName>
                                        </p:attrNameLst>
                                      </p:cBhvr>
                                      <p:to>
                                        <p:strVal val="visible"/>
                                      </p:to>
                                    </p:set>
                                    <p:animEffect transition="in" filter="wipe(left)">
                                      <p:cBhvr>
                                        <p:cTn id="63" dur="500"/>
                                        <p:tgtEl>
                                          <p:spTgt spid="45">
                                            <p:txEl>
                                              <p:pRg st="0" end="0"/>
                                            </p:txEl>
                                          </p:spTgt>
                                        </p:tgtEl>
                                      </p:cBhvr>
                                    </p:animEffect>
                                  </p:childTnLst>
                                </p:cTn>
                              </p:par>
                            </p:childTnLst>
                          </p:cTn>
                        </p:par>
                        <p:par>
                          <p:cTn id="64" fill="hold">
                            <p:stCondLst>
                              <p:cond delay="7000"/>
                            </p:stCondLst>
                            <p:childTnLst>
                              <p:par>
                                <p:cTn id="65" presetID="22" presetClass="entr" presetSubtype="8" fill="hold" grpId="0"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childTnLst>
                          </p:cTn>
                        </p:par>
                        <p:par>
                          <p:cTn id="68" fill="hold">
                            <p:stCondLst>
                              <p:cond delay="7500"/>
                            </p:stCondLst>
                            <p:childTnLst>
                              <p:par>
                                <p:cTn id="69" presetID="53" presetClass="entr" presetSubtype="0"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p:cTn id="71" dur="500" fill="hold"/>
                                        <p:tgtEl>
                                          <p:spTgt spid="37"/>
                                        </p:tgtEl>
                                        <p:attrNameLst>
                                          <p:attrName>ppt_w</p:attrName>
                                        </p:attrNameLst>
                                      </p:cBhvr>
                                      <p:tavLst>
                                        <p:tav tm="0">
                                          <p:val>
                                            <p:fltVal val="0"/>
                                          </p:val>
                                        </p:tav>
                                        <p:tav tm="100000">
                                          <p:val>
                                            <p:strVal val="#ppt_w"/>
                                          </p:val>
                                        </p:tav>
                                      </p:tavLst>
                                    </p:anim>
                                    <p:anim calcmode="lin" valueType="num">
                                      <p:cBhvr>
                                        <p:cTn id="72" dur="500" fill="hold"/>
                                        <p:tgtEl>
                                          <p:spTgt spid="37"/>
                                        </p:tgtEl>
                                        <p:attrNameLst>
                                          <p:attrName>ppt_h</p:attrName>
                                        </p:attrNameLst>
                                      </p:cBhvr>
                                      <p:tavLst>
                                        <p:tav tm="0">
                                          <p:val>
                                            <p:fltVal val="0"/>
                                          </p:val>
                                        </p:tav>
                                        <p:tav tm="100000">
                                          <p:val>
                                            <p:strVal val="#ppt_h"/>
                                          </p:val>
                                        </p:tav>
                                      </p:tavLst>
                                    </p:anim>
                                    <p:animEffect transition="in" filter="fade">
                                      <p:cBhvr>
                                        <p:cTn id="73" dur="500"/>
                                        <p:tgtEl>
                                          <p:spTgt spid="37"/>
                                        </p:tgtEl>
                                      </p:cBhvr>
                                    </p:animEffect>
                                  </p:childTnLst>
                                </p:cTn>
                              </p:par>
                            </p:childTnLst>
                          </p:cTn>
                        </p:par>
                        <p:par>
                          <p:cTn id="74" fill="hold">
                            <p:stCondLst>
                              <p:cond delay="8000"/>
                            </p:stCondLst>
                            <p:childTnLst>
                              <p:par>
                                <p:cTn id="75" presetID="22" presetClass="entr" presetSubtype="8" fill="hold" grpId="0" nodeType="afterEffect" nodePh="1">
                                  <p:stCondLst>
                                    <p:cond delay="0"/>
                                  </p:stCondLst>
                                  <p:endCondLst>
                                    <p:cond evt="begin" delay="0">
                                      <p:tn val="75"/>
                                    </p:cond>
                                  </p:endCondLst>
                                  <p:childTnLst>
                                    <p:set>
                                      <p:cBhvr>
                                        <p:cTn id="76" dur="1" fill="hold">
                                          <p:stCondLst>
                                            <p:cond delay="0"/>
                                          </p:stCondLst>
                                        </p:cTn>
                                        <p:tgtEl>
                                          <p:spTgt spid="48">
                                            <p:txEl>
                                              <p:pRg st="0" end="0"/>
                                            </p:txEl>
                                          </p:spTgt>
                                        </p:tgtEl>
                                        <p:attrNameLst>
                                          <p:attrName>style.visibility</p:attrName>
                                        </p:attrNameLst>
                                      </p:cBhvr>
                                      <p:to>
                                        <p:strVal val="visible"/>
                                      </p:to>
                                    </p:set>
                                    <p:animEffect transition="in" filter="wipe(left)">
                                      <p:cBhvr>
                                        <p:cTn id="77" dur="500"/>
                                        <p:tgtEl>
                                          <p:spTgt spid="48">
                                            <p:txEl>
                                              <p:pRg st="0" end="0"/>
                                            </p:txEl>
                                          </p:spTgt>
                                        </p:tgtEl>
                                      </p:cBhvr>
                                    </p:animEffect>
                                  </p:childTnLst>
                                </p:cTn>
                              </p:par>
                            </p:childTnLst>
                          </p:cTn>
                        </p:par>
                        <p:par>
                          <p:cTn id="78" fill="hold">
                            <p:stCondLst>
                              <p:cond delay="8500"/>
                            </p:stCondLst>
                            <p:childTnLst>
                              <p:par>
                                <p:cTn id="79" presetID="22" presetClass="entr" presetSubtype="8" fill="hold" grpId="0" nodeType="afterEffect" nodePh="1">
                                  <p:stCondLst>
                                    <p:cond delay="0"/>
                                  </p:stCondLst>
                                  <p:endCondLst>
                                    <p:cond evt="begin" delay="0">
                                      <p:tn val="79"/>
                                    </p:cond>
                                  </p:endCondLst>
                                  <p:childTnLst>
                                    <p:set>
                                      <p:cBhvr>
                                        <p:cTn id="80" dur="1" fill="hold">
                                          <p:stCondLst>
                                            <p:cond delay="0"/>
                                          </p:stCondLst>
                                        </p:cTn>
                                        <p:tgtEl>
                                          <p:spTgt spid="47">
                                            <p:txEl>
                                              <p:pRg st="0" end="0"/>
                                            </p:txEl>
                                          </p:spTgt>
                                        </p:tgtEl>
                                        <p:attrNameLst>
                                          <p:attrName>style.visibility</p:attrName>
                                        </p:attrNameLst>
                                      </p:cBhvr>
                                      <p:to>
                                        <p:strVal val="visible"/>
                                      </p:to>
                                    </p:set>
                                    <p:animEffect transition="in" filter="wipe(left)">
                                      <p:cBhvr>
                                        <p:cTn id="81" dur="500"/>
                                        <p:tgtEl>
                                          <p:spTgt spid="47">
                                            <p:txEl>
                                              <p:pRg st="0" end="0"/>
                                            </p:txEl>
                                          </p:spTgt>
                                        </p:tgtEl>
                                      </p:cBhvr>
                                    </p:animEffect>
                                  </p:childTnLst>
                                </p:cTn>
                              </p:par>
                            </p:childTnLst>
                          </p:cTn>
                        </p:par>
                        <p:par>
                          <p:cTn id="82" fill="hold">
                            <p:stCondLst>
                              <p:cond delay="9000"/>
                            </p:stCondLst>
                            <p:childTnLst>
                              <p:par>
                                <p:cTn id="83" presetID="22" presetClass="entr" presetSubtype="8" fill="hold" grpId="0" nodeType="after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wipe(left)">
                                      <p:cBhvr>
                                        <p:cTn id="85" dur="500"/>
                                        <p:tgtEl>
                                          <p:spTgt spid="26"/>
                                        </p:tgtEl>
                                      </p:cBhvr>
                                    </p:animEffect>
                                  </p:childTnLst>
                                </p:cTn>
                              </p:par>
                            </p:childTnLst>
                          </p:cTn>
                        </p:par>
                        <p:par>
                          <p:cTn id="86" fill="hold">
                            <p:stCondLst>
                              <p:cond delay="9500"/>
                            </p:stCondLst>
                            <p:childTnLst>
                              <p:par>
                                <p:cTn id="87" presetID="53" presetClass="entr" presetSubtype="0" fill="hold" grpId="0" nodeType="after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p:cTn id="89" dur="500" fill="hold"/>
                                        <p:tgtEl>
                                          <p:spTgt spid="38"/>
                                        </p:tgtEl>
                                        <p:attrNameLst>
                                          <p:attrName>ppt_w</p:attrName>
                                        </p:attrNameLst>
                                      </p:cBhvr>
                                      <p:tavLst>
                                        <p:tav tm="0">
                                          <p:val>
                                            <p:fltVal val="0"/>
                                          </p:val>
                                        </p:tav>
                                        <p:tav tm="100000">
                                          <p:val>
                                            <p:strVal val="#ppt_w"/>
                                          </p:val>
                                        </p:tav>
                                      </p:tavLst>
                                    </p:anim>
                                    <p:anim calcmode="lin" valueType="num">
                                      <p:cBhvr>
                                        <p:cTn id="90" dur="500" fill="hold"/>
                                        <p:tgtEl>
                                          <p:spTgt spid="38"/>
                                        </p:tgtEl>
                                        <p:attrNameLst>
                                          <p:attrName>ppt_h</p:attrName>
                                        </p:attrNameLst>
                                      </p:cBhvr>
                                      <p:tavLst>
                                        <p:tav tm="0">
                                          <p:val>
                                            <p:fltVal val="0"/>
                                          </p:val>
                                        </p:tav>
                                        <p:tav tm="100000">
                                          <p:val>
                                            <p:strVal val="#ppt_h"/>
                                          </p:val>
                                        </p:tav>
                                      </p:tavLst>
                                    </p:anim>
                                    <p:animEffect transition="in" filter="fade">
                                      <p:cBhvr>
                                        <p:cTn id="91" dur="500"/>
                                        <p:tgtEl>
                                          <p:spTgt spid="38"/>
                                        </p:tgtEl>
                                      </p:cBhvr>
                                    </p:animEffect>
                                  </p:childTnLst>
                                </p:cTn>
                              </p:par>
                            </p:childTnLst>
                          </p:cTn>
                        </p:par>
                        <p:par>
                          <p:cTn id="92" fill="hold">
                            <p:stCondLst>
                              <p:cond delay="10000"/>
                            </p:stCondLst>
                            <p:childTnLst>
                              <p:par>
                                <p:cTn id="93" presetID="22" presetClass="entr" presetSubtype="8" fill="hold" grpId="0" nodeType="afterEffect" nodePh="1">
                                  <p:stCondLst>
                                    <p:cond delay="0"/>
                                  </p:stCondLst>
                                  <p:endCondLst>
                                    <p:cond evt="begin" delay="0">
                                      <p:tn val="93"/>
                                    </p:cond>
                                  </p:endCondLst>
                                  <p:childTnLst>
                                    <p:set>
                                      <p:cBhvr>
                                        <p:cTn id="94" dur="1" fill="hold">
                                          <p:stCondLst>
                                            <p:cond delay="0"/>
                                          </p:stCondLst>
                                        </p:cTn>
                                        <p:tgtEl>
                                          <p:spTgt spid="50">
                                            <p:txEl>
                                              <p:pRg st="0" end="0"/>
                                            </p:txEl>
                                          </p:spTgt>
                                        </p:tgtEl>
                                        <p:attrNameLst>
                                          <p:attrName>style.visibility</p:attrName>
                                        </p:attrNameLst>
                                      </p:cBhvr>
                                      <p:to>
                                        <p:strVal val="visible"/>
                                      </p:to>
                                    </p:set>
                                    <p:animEffect transition="in" filter="wipe(left)">
                                      <p:cBhvr>
                                        <p:cTn id="95" dur="500"/>
                                        <p:tgtEl>
                                          <p:spTgt spid="50">
                                            <p:txEl>
                                              <p:pRg st="0" end="0"/>
                                            </p:txEl>
                                          </p:spTgt>
                                        </p:tgtEl>
                                      </p:cBhvr>
                                    </p:animEffect>
                                  </p:childTnLst>
                                </p:cTn>
                              </p:par>
                            </p:childTnLst>
                          </p:cTn>
                        </p:par>
                        <p:par>
                          <p:cTn id="96" fill="hold">
                            <p:stCondLst>
                              <p:cond delay="10500"/>
                            </p:stCondLst>
                            <p:childTnLst>
                              <p:par>
                                <p:cTn id="97" presetID="22" presetClass="entr" presetSubtype="8" fill="hold" grpId="0" nodeType="afterEffect" nodePh="1">
                                  <p:stCondLst>
                                    <p:cond delay="0"/>
                                  </p:stCondLst>
                                  <p:endCondLst>
                                    <p:cond evt="begin" delay="0">
                                      <p:tn val="97"/>
                                    </p:cond>
                                  </p:endCondLst>
                                  <p:childTnLst>
                                    <p:set>
                                      <p:cBhvr>
                                        <p:cTn id="98" dur="1" fill="hold">
                                          <p:stCondLst>
                                            <p:cond delay="0"/>
                                          </p:stCondLst>
                                        </p:cTn>
                                        <p:tgtEl>
                                          <p:spTgt spid="49">
                                            <p:txEl>
                                              <p:pRg st="0" end="0"/>
                                            </p:txEl>
                                          </p:spTgt>
                                        </p:tgtEl>
                                        <p:attrNameLst>
                                          <p:attrName>style.visibility</p:attrName>
                                        </p:attrNameLst>
                                      </p:cBhvr>
                                      <p:to>
                                        <p:strVal val="visible"/>
                                      </p:to>
                                    </p:set>
                                    <p:animEffect transition="in" filter="wipe(left)">
                                      <p:cBhvr>
                                        <p:cTn id="9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animBg="1"/>
      <p:bldP spid="23" grpId="0" animBg="1"/>
      <p:bldP spid="24" grpId="0" animBg="1"/>
      <p:bldP spid="26" grpId="0" animBg="1"/>
      <p:bldP spid="27" grpId="0" animBg="1"/>
      <p:bldP spid="34" grpId="0" animBg="1"/>
      <p:bldP spid="37" grpId="0" animBg="1"/>
      <p:bldP spid="38" grpId="0" animBg="1"/>
      <p:bldP spid="3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4"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48"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25" grpId="0" animBg="1"/>
      <p:bldP spid="2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2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2" grpId="0"/>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4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blue and white logo&#10;&#10;Description automatically generated">
            <a:extLst>
              <a:ext uri="{FF2B5EF4-FFF2-40B4-BE49-F238E27FC236}">
                <a16:creationId xmlns:a16="http://schemas.microsoft.com/office/drawing/2014/main" id="{1D6746AC-0BE2-C20E-FD6C-7B6252D044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223709085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1934193"/>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1416049" y="476251"/>
            <a:ext cx="9085411" cy="1003758"/>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4736293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Laiko</a:t>
            </a:r>
            <a:r>
              <a:rPr lang="en-US" dirty="0"/>
              <a:t> </a:t>
            </a:r>
            <a:r>
              <a:rPr lang="en-US" dirty="0" err="1"/>
              <a:t>juosta</a:t>
            </a:r>
            <a:endParaRPr lang="en-US" dirty="0"/>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marL="0" marR="0" lvl="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269188"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Suma</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application&#10;&#10;Description automatically generated">
            <a:extLst>
              <a:ext uri="{FF2B5EF4-FFF2-40B4-BE49-F238E27FC236}">
                <a16:creationId xmlns:a16="http://schemas.microsoft.com/office/drawing/2014/main" id="{D7C548C5-1372-F840-A784-258A1CB137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62055351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2"/>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271837768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219546502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33296189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2"/>
            <a:ext cx="12192000" cy="4825999"/>
          </a:xfrm>
          <a:prstGeom prst="rect">
            <a:avLst/>
          </a:prstGeom>
          <a:solidFill>
            <a:schemeClr val="tx2">
              <a:lumMod val="25000"/>
              <a:lumOff val="75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7506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Image Layouts">
    <p:spTree>
      <p:nvGrpSpPr>
        <p:cNvPr id="1" name=""/>
        <p:cNvGrpSpPr/>
        <p:nvPr/>
      </p:nvGrpSpPr>
      <p:grpSpPr>
        <a:xfrm>
          <a:off x="0" y="0"/>
          <a:ext cx="0" cy="0"/>
          <a:chOff x="0" y="0"/>
          <a:chExt cx="0" cy="0"/>
        </a:xfrm>
      </p:grpSpPr>
      <p:sp>
        <p:nvSpPr>
          <p:cNvPr id="2" name="Rectangle 1"/>
          <p:cNvSpPr/>
          <p:nvPr userDrawn="1"/>
        </p:nvSpPr>
        <p:spPr>
          <a:xfrm>
            <a:off x="5892800" y="0"/>
            <a:ext cx="6299200" cy="6858000"/>
          </a:xfrm>
          <a:custGeom>
            <a:avLst/>
            <a:gdLst>
              <a:gd name="connsiteX0" fmla="*/ 0 w 4724400"/>
              <a:gd name="connsiteY0" fmla="*/ 0 h 5143500"/>
              <a:gd name="connsiteX1" fmla="*/ 4724400 w 4724400"/>
              <a:gd name="connsiteY1" fmla="*/ 0 h 5143500"/>
              <a:gd name="connsiteX2" fmla="*/ 4724400 w 4724400"/>
              <a:gd name="connsiteY2" fmla="*/ 5143500 h 5143500"/>
              <a:gd name="connsiteX3" fmla="*/ 0 w 4724400"/>
              <a:gd name="connsiteY3" fmla="*/ 5143500 h 5143500"/>
              <a:gd name="connsiteX4" fmla="*/ 0 w 4724400"/>
              <a:gd name="connsiteY4" fmla="*/ 0 h 5143500"/>
              <a:gd name="connsiteX0" fmla="*/ 0 w 4724400"/>
              <a:gd name="connsiteY0" fmla="*/ 0 h 5143500"/>
              <a:gd name="connsiteX1" fmla="*/ 4724400 w 4724400"/>
              <a:gd name="connsiteY1" fmla="*/ 0 h 5143500"/>
              <a:gd name="connsiteX2" fmla="*/ 4724400 w 4724400"/>
              <a:gd name="connsiteY2" fmla="*/ 5143500 h 5143500"/>
              <a:gd name="connsiteX3" fmla="*/ 2527300 w 4724400"/>
              <a:gd name="connsiteY3" fmla="*/ 5118100 h 5143500"/>
              <a:gd name="connsiteX4" fmla="*/ 0 w 4724400"/>
              <a:gd name="connsiteY4" fmla="*/ 0 h 5143500"/>
              <a:gd name="connsiteX0" fmla="*/ 0 w 4724400"/>
              <a:gd name="connsiteY0" fmla="*/ 0 h 5168900"/>
              <a:gd name="connsiteX1" fmla="*/ 4724400 w 4724400"/>
              <a:gd name="connsiteY1" fmla="*/ 0 h 5168900"/>
              <a:gd name="connsiteX2" fmla="*/ 4724400 w 4724400"/>
              <a:gd name="connsiteY2" fmla="*/ 5143500 h 5168900"/>
              <a:gd name="connsiteX3" fmla="*/ 1828800 w 4724400"/>
              <a:gd name="connsiteY3" fmla="*/ 5168900 h 5168900"/>
              <a:gd name="connsiteX4" fmla="*/ 0 w 4724400"/>
              <a:gd name="connsiteY4" fmla="*/ 0 h 5168900"/>
              <a:gd name="connsiteX0" fmla="*/ 0 w 4724400"/>
              <a:gd name="connsiteY0" fmla="*/ 0 h 5143500"/>
              <a:gd name="connsiteX1" fmla="*/ 4724400 w 4724400"/>
              <a:gd name="connsiteY1" fmla="*/ 0 h 5143500"/>
              <a:gd name="connsiteX2" fmla="*/ 4724400 w 4724400"/>
              <a:gd name="connsiteY2" fmla="*/ 5143500 h 5143500"/>
              <a:gd name="connsiteX3" fmla="*/ 1828800 w 4724400"/>
              <a:gd name="connsiteY3" fmla="*/ 5121275 h 5143500"/>
              <a:gd name="connsiteX4" fmla="*/ 0 w 4724400"/>
              <a:gd name="connsiteY4" fmla="*/ 0 h 5143500"/>
              <a:gd name="connsiteX0" fmla="*/ 0 w 4724400"/>
              <a:gd name="connsiteY0" fmla="*/ 0 h 5143500"/>
              <a:gd name="connsiteX1" fmla="*/ 4724400 w 4724400"/>
              <a:gd name="connsiteY1" fmla="*/ 0 h 5143500"/>
              <a:gd name="connsiteX2" fmla="*/ 4724400 w 4724400"/>
              <a:gd name="connsiteY2" fmla="*/ 5143500 h 5143500"/>
              <a:gd name="connsiteX3" fmla="*/ 1809750 w 4724400"/>
              <a:gd name="connsiteY3" fmla="*/ 5140325 h 5143500"/>
              <a:gd name="connsiteX4" fmla="*/ 0 w 47244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5143500">
                <a:moveTo>
                  <a:pt x="0" y="0"/>
                </a:moveTo>
                <a:lnTo>
                  <a:pt x="4724400" y="0"/>
                </a:lnTo>
                <a:lnTo>
                  <a:pt x="4724400" y="5143500"/>
                </a:lnTo>
                <a:lnTo>
                  <a:pt x="1809750" y="5140325"/>
                </a:lnTo>
                <a:lnTo>
                  <a:pt x="0" y="0"/>
                </a:lnTo>
                <a:close/>
              </a:path>
            </a:pathLst>
          </a:cu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3"/>
          <p:cNvSpPr>
            <a:spLocks noGrp="1"/>
          </p:cNvSpPr>
          <p:nvPr>
            <p:ph type="body" sz="half" idx="2" hasCustomPrompt="1"/>
          </p:nvPr>
        </p:nvSpPr>
        <p:spPr>
          <a:xfrm>
            <a:off x="508000" y="1026695"/>
            <a:ext cx="55880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55880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096000" y="0"/>
            <a:ext cx="6096000" cy="6874933"/>
          </a:xfrm>
          <a:custGeom>
            <a:avLst/>
            <a:gdLst>
              <a:gd name="connsiteX0" fmla="*/ 0 w 4572000"/>
              <a:gd name="connsiteY0" fmla="*/ 0 h 5143500"/>
              <a:gd name="connsiteX1" fmla="*/ 4572000 w 4572000"/>
              <a:gd name="connsiteY1" fmla="*/ 0 h 5143500"/>
              <a:gd name="connsiteX2" fmla="*/ 4572000 w 4572000"/>
              <a:gd name="connsiteY2" fmla="*/ 5143500 h 5143500"/>
              <a:gd name="connsiteX3" fmla="*/ 0 w 4572000"/>
              <a:gd name="connsiteY3" fmla="*/ 5143500 h 5143500"/>
              <a:gd name="connsiteX4" fmla="*/ 0 w 4572000"/>
              <a:gd name="connsiteY4" fmla="*/ 0 h 5143500"/>
              <a:gd name="connsiteX0" fmla="*/ 0 w 4572000"/>
              <a:gd name="connsiteY0" fmla="*/ 0 h 5143500"/>
              <a:gd name="connsiteX1" fmla="*/ 4572000 w 4572000"/>
              <a:gd name="connsiteY1" fmla="*/ 0 h 5143500"/>
              <a:gd name="connsiteX2" fmla="*/ 4572000 w 4572000"/>
              <a:gd name="connsiteY2" fmla="*/ 5143500 h 5143500"/>
              <a:gd name="connsiteX3" fmla="*/ 1816100 w 4572000"/>
              <a:gd name="connsiteY3" fmla="*/ 5118100 h 5143500"/>
              <a:gd name="connsiteX4" fmla="*/ 0 w 4572000"/>
              <a:gd name="connsiteY4" fmla="*/ 0 h 5143500"/>
              <a:gd name="connsiteX0" fmla="*/ 0 w 4572000"/>
              <a:gd name="connsiteY0" fmla="*/ 0 h 5156200"/>
              <a:gd name="connsiteX1" fmla="*/ 4572000 w 4572000"/>
              <a:gd name="connsiteY1" fmla="*/ 0 h 5156200"/>
              <a:gd name="connsiteX2" fmla="*/ 4572000 w 4572000"/>
              <a:gd name="connsiteY2" fmla="*/ 5143500 h 5156200"/>
              <a:gd name="connsiteX3" fmla="*/ 1816100 w 4572000"/>
              <a:gd name="connsiteY3" fmla="*/ 5156200 h 5156200"/>
              <a:gd name="connsiteX4" fmla="*/ 0 w 4572000"/>
              <a:gd name="connsiteY4" fmla="*/ 0 h 515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0" h="5156200">
                <a:moveTo>
                  <a:pt x="0" y="0"/>
                </a:moveTo>
                <a:lnTo>
                  <a:pt x="4572000" y="0"/>
                </a:lnTo>
                <a:lnTo>
                  <a:pt x="4572000" y="5143500"/>
                </a:lnTo>
                <a:lnTo>
                  <a:pt x="1816100" y="5156200"/>
                </a:lnTo>
                <a:lnTo>
                  <a:pt x="0" y="0"/>
                </a:lnTo>
                <a:close/>
              </a:path>
            </a:pathLst>
          </a:custGeom>
          <a:solidFill>
            <a:schemeClr val="tx2">
              <a:lumMod val="10000"/>
              <a:lumOff val="90000"/>
            </a:schemeClr>
          </a:solidFill>
          <a:ln w="19050">
            <a:noFill/>
          </a:ln>
        </p:spPr>
        <p:txBody>
          <a:bodyPr lIns="0" tIns="91440" rIns="0" bIns="182880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67846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3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64516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64516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1" name="Picture Placeholder 10"/>
          <p:cNvSpPr>
            <a:spLocks noGrp="1"/>
          </p:cNvSpPr>
          <p:nvPr>
            <p:ph type="pic" sz="quarter" idx="10" hasCustomPrompt="1"/>
          </p:nvPr>
        </p:nvSpPr>
        <p:spPr>
          <a:xfrm>
            <a:off x="7662513" y="0"/>
            <a:ext cx="4529487" cy="6858000"/>
          </a:xfrm>
          <a:custGeom>
            <a:avLst/>
            <a:gdLst>
              <a:gd name="connsiteX0" fmla="*/ 336282 w 3397115"/>
              <a:gd name="connsiteY0" fmla="*/ 0 h 5143500"/>
              <a:gd name="connsiteX1" fmla="*/ 3397115 w 3397115"/>
              <a:gd name="connsiteY1" fmla="*/ 0 h 5143500"/>
              <a:gd name="connsiteX2" fmla="*/ 3397115 w 3397115"/>
              <a:gd name="connsiteY2" fmla="*/ 5143500 h 5143500"/>
              <a:gd name="connsiteX3" fmla="*/ 336282 w 3397115"/>
              <a:gd name="connsiteY3" fmla="*/ 5143500 h 5143500"/>
              <a:gd name="connsiteX4" fmla="*/ 336282 w 3397115"/>
              <a:gd name="connsiteY4" fmla="*/ 2780270 h 5143500"/>
              <a:gd name="connsiteX5" fmla="*/ 0 w 3397115"/>
              <a:gd name="connsiteY5" fmla="*/ 2571751 h 5143500"/>
              <a:gd name="connsiteX6" fmla="*/ 336282 w 3397115"/>
              <a:gd name="connsiteY6" fmla="*/ 2363233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7115" h="5143500">
                <a:moveTo>
                  <a:pt x="336282" y="0"/>
                </a:moveTo>
                <a:lnTo>
                  <a:pt x="3397115" y="0"/>
                </a:lnTo>
                <a:lnTo>
                  <a:pt x="3397115" y="5143500"/>
                </a:lnTo>
                <a:lnTo>
                  <a:pt x="336282" y="5143500"/>
                </a:lnTo>
                <a:lnTo>
                  <a:pt x="336282" y="2780270"/>
                </a:lnTo>
                <a:lnTo>
                  <a:pt x="0" y="2571751"/>
                </a:lnTo>
                <a:lnTo>
                  <a:pt x="336282" y="2363233"/>
                </a:lnTo>
                <a:close/>
              </a:path>
            </a:pathLst>
          </a:custGeom>
          <a:solidFill>
            <a:schemeClr val="tx2">
              <a:lumMod val="10000"/>
              <a:lumOff val="90000"/>
            </a:schemeClr>
          </a:solidFill>
          <a:ln w="19050">
            <a:noFill/>
          </a:ln>
        </p:spPr>
        <p:txBody>
          <a:bodyPr wrap="square" lIns="0" tIns="91440" rIns="0" bIns="182880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76041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3098798"/>
            <a:ext cx="12192000" cy="3759201"/>
          </a:xfrm>
          <a:prstGeom prst="rect">
            <a:avLst/>
          </a:prstGeom>
          <a:solidFill>
            <a:schemeClr val="tx2">
              <a:lumMod val="10000"/>
              <a:lumOff val="90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dirty="0"/>
              <a:t>Image Holder</a:t>
            </a:r>
          </a:p>
        </p:txBody>
      </p:sp>
      <p:sp>
        <p:nvSpPr>
          <p:cNvPr id="8" name="Rectangle 7"/>
          <p:cNvSpPr/>
          <p:nvPr/>
        </p:nvSpPr>
        <p:spPr>
          <a:xfrm rot="16200000">
            <a:off x="4533901" y="-4533905"/>
            <a:ext cx="3124203" cy="12192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a:solidFill>
                <a:schemeClr val="bg1"/>
              </a:solidFill>
            </a:endParaRPr>
          </a:p>
        </p:txBody>
      </p:sp>
      <p:sp>
        <p:nvSpPr>
          <p:cNvPr id="5" name="Text Placeholder 3"/>
          <p:cNvSpPr>
            <a:spLocks noGrp="1"/>
          </p:cNvSpPr>
          <p:nvPr>
            <p:ph type="body" sz="half" idx="2" hasCustomPrompt="1"/>
          </p:nvPr>
        </p:nvSpPr>
        <p:spPr>
          <a:xfrm>
            <a:off x="508000" y="1026695"/>
            <a:ext cx="10955867" cy="231007"/>
          </a:xfrm>
          <a:prstGeom prst="rect">
            <a:avLst/>
          </a:prstGeom>
        </p:spPr>
        <p:txBody>
          <a:bodyPr wrap="none" lIns="0" tIns="0" rIns="0" bIns="0" anchor="ctr">
            <a:noAutofit/>
          </a:bodyPr>
          <a:lstStyle>
            <a:lvl1pPr marL="0" indent="0" algn="l">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6" name="Title 13"/>
          <p:cNvSpPr>
            <a:spLocks noGrp="1"/>
          </p:cNvSpPr>
          <p:nvPr>
            <p:ph type="title" hasCustomPrompt="1"/>
          </p:nvPr>
        </p:nvSpPr>
        <p:spPr>
          <a:xfrm>
            <a:off x="508000" y="450250"/>
            <a:ext cx="10955867"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282205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6" name="Picture Placeholder 5"/>
          <p:cNvSpPr>
            <a:spLocks noGrp="1"/>
          </p:cNvSpPr>
          <p:nvPr>
            <p:ph type="pic" sz="quarter" idx="10" hasCustomPrompt="1"/>
          </p:nvPr>
        </p:nvSpPr>
        <p:spPr>
          <a:xfrm>
            <a:off x="532599" y="1498601"/>
            <a:ext cx="11126803" cy="2722209"/>
          </a:xfrm>
          <a:custGeom>
            <a:avLst/>
            <a:gdLst>
              <a:gd name="connsiteX0" fmla="*/ 0 w 8345102"/>
              <a:gd name="connsiteY0" fmla="*/ 0 h 2041657"/>
              <a:gd name="connsiteX1" fmla="*/ 8345102 w 8345102"/>
              <a:gd name="connsiteY1" fmla="*/ 0 h 2041657"/>
              <a:gd name="connsiteX2" fmla="*/ 8345102 w 8345102"/>
              <a:gd name="connsiteY2" fmla="*/ 1773254 h 2041657"/>
              <a:gd name="connsiteX3" fmla="*/ 4360744 w 8345102"/>
              <a:gd name="connsiteY3" fmla="*/ 1773254 h 2041657"/>
              <a:gd name="connsiteX4" fmla="*/ 4172551 w 8345102"/>
              <a:gd name="connsiteY4" fmla="*/ 2041657 h 2041657"/>
              <a:gd name="connsiteX5" fmla="*/ 3984359 w 8345102"/>
              <a:gd name="connsiteY5" fmla="*/ 1773254 h 2041657"/>
              <a:gd name="connsiteX6" fmla="*/ 0 w 8345102"/>
              <a:gd name="connsiteY6" fmla="*/ 1773254 h 204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5102" h="2041657">
                <a:moveTo>
                  <a:pt x="0" y="0"/>
                </a:moveTo>
                <a:lnTo>
                  <a:pt x="8345102" y="0"/>
                </a:lnTo>
                <a:lnTo>
                  <a:pt x="8345102" y="1773254"/>
                </a:lnTo>
                <a:lnTo>
                  <a:pt x="4360744" y="1773254"/>
                </a:lnTo>
                <a:lnTo>
                  <a:pt x="4172551" y="2041657"/>
                </a:lnTo>
                <a:lnTo>
                  <a:pt x="3984359" y="1773254"/>
                </a:lnTo>
                <a:lnTo>
                  <a:pt x="0" y="1773254"/>
                </a:lnTo>
                <a:close/>
              </a:path>
            </a:pathLst>
          </a:custGeom>
          <a:solidFill>
            <a:schemeClr val="tx2">
              <a:lumMod val="25000"/>
              <a:lumOff val="75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11697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2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7" name="Picture Placeholder 6"/>
          <p:cNvSpPr>
            <a:spLocks noGrp="1"/>
          </p:cNvSpPr>
          <p:nvPr>
            <p:ph type="pic" sz="quarter" idx="10" hasCustomPrompt="1"/>
          </p:nvPr>
        </p:nvSpPr>
        <p:spPr>
          <a:xfrm>
            <a:off x="0" y="1498600"/>
            <a:ext cx="12192000" cy="3149600"/>
          </a:xfrm>
          <a:custGeom>
            <a:avLst/>
            <a:gdLst>
              <a:gd name="connsiteX0" fmla="*/ 0 w 8345102"/>
              <a:gd name="connsiteY0" fmla="*/ 0 h 1752600"/>
              <a:gd name="connsiteX1" fmla="*/ 8345102 w 8345102"/>
              <a:gd name="connsiteY1" fmla="*/ 0 h 1752600"/>
              <a:gd name="connsiteX2" fmla="*/ 8345102 w 8345102"/>
              <a:gd name="connsiteY2" fmla="*/ 1752600 h 1752600"/>
              <a:gd name="connsiteX3" fmla="*/ 0 w 8345102"/>
              <a:gd name="connsiteY3" fmla="*/ 1752600 h 1752600"/>
            </a:gdLst>
            <a:ahLst/>
            <a:cxnLst>
              <a:cxn ang="0">
                <a:pos x="connsiteX0" y="connsiteY0"/>
              </a:cxn>
              <a:cxn ang="0">
                <a:pos x="connsiteX1" y="connsiteY1"/>
              </a:cxn>
              <a:cxn ang="0">
                <a:pos x="connsiteX2" y="connsiteY2"/>
              </a:cxn>
              <a:cxn ang="0">
                <a:pos x="connsiteX3" y="connsiteY3"/>
              </a:cxn>
            </a:cxnLst>
            <a:rect l="l" t="t" r="r" b="b"/>
            <a:pathLst>
              <a:path w="8345102" h="1752600">
                <a:moveTo>
                  <a:pt x="0" y="0"/>
                </a:moveTo>
                <a:lnTo>
                  <a:pt x="8345102" y="0"/>
                </a:lnTo>
                <a:lnTo>
                  <a:pt x="8345102" y="1752600"/>
                </a:lnTo>
                <a:lnTo>
                  <a:pt x="0" y="1752600"/>
                </a:lnTo>
                <a:close/>
              </a:path>
            </a:pathLst>
          </a:custGeom>
          <a:solidFill>
            <a:schemeClr val="tx2">
              <a:lumMod val="10000"/>
              <a:lumOff val="90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613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Graphical user interface&#10;&#10;Description automatically generated with medium confidence">
            <a:extLst>
              <a:ext uri="{FF2B5EF4-FFF2-40B4-BE49-F238E27FC236}">
                <a16:creationId xmlns:a16="http://schemas.microsoft.com/office/drawing/2014/main" id="{C610F3ED-EB3B-6C0A-33F8-46A95B8D57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2" y="353166"/>
            <a:ext cx="3069204" cy="1173211"/>
          </a:xfrm>
          <a:prstGeom prst="rect">
            <a:avLst/>
          </a:prstGeom>
        </p:spPr>
      </p:pic>
    </p:spTree>
    <p:extLst>
      <p:ext uri="{BB962C8B-B14F-4D97-AF65-F5344CB8AC3E}">
        <p14:creationId xmlns:p14="http://schemas.microsoft.com/office/powerpoint/2010/main" val="280877371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1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706533" y="1026695"/>
            <a:ext cx="59336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706533" y="450250"/>
            <a:ext cx="59336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1" y="8467"/>
            <a:ext cx="5556985" cy="6849533"/>
          </a:xfrm>
          <a:custGeom>
            <a:avLst/>
            <a:gdLst>
              <a:gd name="connsiteX0" fmla="*/ 0 w 4167739"/>
              <a:gd name="connsiteY0" fmla="*/ 0 h 5137150"/>
              <a:gd name="connsiteX1" fmla="*/ 4167739 w 4167739"/>
              <a:gd name="connsiteY1" fmla="*/ 0 h 5137150"/>
              <a:gd name="connsiteX2" fmla="*/ 4167739 w 4167739"/>
              <a:gd name="connsiteY2" fmla="*/ 5137150 h 5137150"/>
              <a:gd name="connsiteX3" fmla="*/ 0 w 4167739"/>
              <a:gd name="connsiteY3" fmla="*/ 5137150 h 5137150"/>
              <a:gd name="connsiteX4" fmla="*/ 0 w 4167739"/>
              <a:gd name="connsiteY4" fmla="*/ 0 h 5137150"/>
              <a:gd name="connsiteX0" fmla="*/ 0 w 4167739"/>
              <a:gd name="connsiteY0" fmla="*/ 0 h 5137150"/>
              <a:gd name="connsiteX1" fmla="*/ 4167739 w 4167739"/>
              <a:gd name="connsiteY1" fmla="*/ 0 h 5137150"/>
              <a:gd name="connsiteX2" fmla="*/ 3215239 w 4167739"/>
              <a:gd name="connsiteY2" fmla="*/ 5137150 h 5137150"/>
              <a:gd name="connsiteX3" fmla="*/ 0 w 4167739"/>
              <a:gd name="connsiteY3" fmla="*/ 5137150 h 5137150"/>
              <a:gd name="connsiteX4" fmla="*/ 0 w 4167739"/>
              <a:gd name="connsiteY4" fmla="*/ 0 h 513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7739" h="5137150">
                <a:moveTo>
                  <a:pt x="0" y="0"/>
                </a:moveTo>
                <a:lnTo>
                  <a:pt x="4167739" y="0"/>
                </a:lnTo>
                <a:lnTo>
                  <a:pt x="3215239" y="5137150"/>
                </a:lnTo>
                <a:lnTo>
                  <a:pt x="0" y="5137150"/>
                </a:lnTo>
                <a:lnTo>
                  <a:pt x="0" y="0"/>
                </a:lnTo>
                <a:close/>
              </a:path>
            </a:pathLst>
          </a:custGeom>
          <a:solidFill>
            <a:schemeClr val="tx2">
              <a:lumMod val="10000"/>
              <a:lumOff val="90000"/>
            </a:schemeClr>
          </a:solidFill>
          <a:ln w="19050">
            <a:noFill/>
          </a:ln>
        </p:spPr>
        <p:txBody>
          <a:bodyPr lIns="0" tIns="91440" rIns="0" bIns="118872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44901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ic03">
    <p:spTree>
      <p:nvGrpSpPr>
        <p:cNvPr id="1" name=""/>
        <p:cNvGrpSpPr/>
        <p:nvPr/>
      </p:nvGrpSpPr>
      <p:grpSpPr>
        <a:xfrm>
          <a:off x="0" y="0"/>
          <a:ext cx="0" cy="0"/>
          <a:chOff x="0" y="0"/>
          <a:chExt cx="0" cy="0"/>
        </a:xfrm>
      </p:grpSpPr>
      <p:sp>
        <p:nvSpPr>
          <p:cNvPr id="46" name="Rectangle 45"/>
          <p:cNvSpPr/>
          <p:nvPr userDrawn="1"/>
        </p:nvSpPr>
        <p:spPr>
          <a:xfrm>
            <a:off x="6554550" y="1639643"/>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9" name="Right Arrow Callout 48"/>
          <p:cNvSpPr/>
          <p:nvPr userDrawn="1"/>
        </p:nvSpPr>
        <p:spPr>
          <a:xfrm rot="16200000" flipV="1">
            <a:off x="6568324" y="3595137"/>
            <a:ext cx="2304832" cy="2360379"/>
          </a:xfrm>
          <a:prstGeom prst="rightArrowCallout">
            <a:avLst>
              <a:gd name="adj1" fmla="val 18792"/>
              <a:gd name="adj2" fmla="val 9396"/>
              <a:gd name="adj3" fmla="val 7361"/>
              <a:gd name="adj4" fmla="val 926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0" name="Picture Placeholder 7"/>
          <p:cNvSpPr>
            <a:spLocks noGrp="1"/>
          </p:cNvSpPr>
          <p:nvPr>
            <p:ph type="pic" sz="quarter" idx="40" hasCustomPrompt="1"/>
          </p:nvPr>
        </p:nvSpPr>
        <p:spPr>
          <a:xfrm>
            <a:off x="6631413" y="3874977"/>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43" name="Rectangle 42"/>
          <p:cNvSpPr/>
          <p:nvPr userDrawn="1"/>
        </p:nvSpPr>
        <p:spPr>
          <a:xfrm>
            <a:off x="3867161"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4" name="Text Placeholder 3"/>
          <p:cNvSpPr>
            <a:spLocks noGrp="1"/>
          </p:cNvSpPr>
          <p:nvPr>
            <p:ph type="body" sz="half" idx="36"/>
          </p:nvPr>
        </p:nvSpPr>
        <p:spPr>
          <a:xfrm>
            <a:off x="3983342"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5" name="Text Placeholder 3"/>
          <p:cNvSpPr>
            <a:spLocks noGrp="1"/>
          </p:cNvSpPr>
          <p:nvPr>
            <p:ph type="body" sz="half" idx="37" hasCustomPrompt="1"/>
          </p:nvPr>
        </p:nvSpPr>
        <p:spPr>
          <a:xfrm>
            <a:off x="3983342"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7" name="Picture Placeholder 7"/>
          <p:cNvSpPr>
            <a:spLocks noGrp="1"/>
          </p:cNvSpPr>
          <p:nvPr>
            <p:ph type="pic" sz="quarter" idx="15" hasCustomPrompt="1"/>
          </p:nvPr>
        </p:nvSpPr>
        <p:spPr>
          <a:xfrm>
            <a:off x="533668" y="1614100"/>
            <a:ext cx="3052648" cy="4271885"/>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24" name="Right Arrow Callout 23"/>
          <p:cNvSpPr/>
          <p:nvPr userDrawn="1"/>
        </p:nvSpPr>
        <p:spPr>
          <a:xfrm rot="5400000">
            <a:off x="3894933" y="1575289"/>
            <a:ext cx="2304832" cy="2360379"/>
          </a:xfrm>
          <a:prstGeom prst="rightArrowCallout">
            <a:avLst>
              <a:gd name="adj1" fmla="val 18792"/>
              <a:gd name="adj2" fmla="val 9396"/>
              <a:gd name="adj3" fmla="val 7361"/>
              <a:gd name="adj4" fmla="val 9263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5" name="Picture Placeholder 7"/>
          <p:cNvSpPr>
            <a:spLocks noGrp="1"/>
          </p:cNvSpPr>
          <p:nvPr>
            <p:ph type="pic" sz="quarter" idx="32" hasCustomPrompt="1"/>
          </p:nvPr>
        </p:nvSpPr>
        <p:spPr>
          <a:xfrm>
            <a:off x="3958022"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47" name="Text Placeholder 3"/>
          <p:cNvSpPr>
            <a:spLocks noGrp="1"/>
          </p:cNvSpPr>
          <p:nvPr>
            <p:ph type="body" sz="half" idx="38"/>
          </p:nvPr>
        </p:nvSpPr>
        <p:spPr>
          <a:xfrm>
            <a:off x="6670731" y="2235561"/>
            <a:ext cx="2100020" cy="12245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8" name="Text Placeholder 3"/>
          <p:cNvSpPr>
            <a:spLocks noGrp="1"/>
          </p:cNvSpPr>
          <p:nvPr>
            <p:ph type="body" sz="half" idx="39" hasCustomPrompt="1"/>
          </p:nvPr>
        </p:nvSpPr>
        <p:spPr>
          <a:xfrm>
            <a:off x="6670731" y="1844910"/>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1" name="Rectangle 50"/>
          <p:cNvSpPr/>
          <p:nvPr userDrawn="1"/>
        </p:nvSpPr>
        <p:spPr>
          <a:xfrm>
            <a:off x="9297955"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2" name="Text Placeholder 3"/>
          <p:cNvSpPr>
            <a:spLocks noGrp="1"/>
          </p:cNvSpPr>
          <p:nvPr>
            <p:ph type="body" sz="half" idx="41"/>
          </p:nvPr>
        </p:nvSpPr>
        <p:spPr>
          <a:xfrm>
            <a:off x="9414137"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53" name="Text Placeholder 3"/>
          <p:cNvSpPr>
            <a:spLocks noGrp="1"/>
          </p:cNvSpPr>
          <p:nvPr>
            <p:ph type="body" sz="half" idx="42" hasCustomPrompt="1"/>
          </p:nvPr>
        </p:nvSpPr>
        <p:spPr>
          <a:xfrm>
            <a:off x="9414137"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4" name="Right Arrow Callout 53"/>
          <p:cNvSpPr/>
          <p:nvPr userDrawn="1"/>
        </p:nvSpPr>
        <p:spPr>
          <a:xfrm rot="5400000">
            <a:off x="9325728" y="1575289"/>
            <a:ext cx="2304832" cy="2360379"/>
          </a:xfrm>
          <a:prstGeom prst="rightArrowCallout">
            <a:avLst>
              <a:gd name="adj1" fmla="val 18792"/>
              <a:gd name="adj2" fmla="val 9396"/>
              <a:gd name="adj3" fmla="val 7361"/>
              <a:gd name="adj4" fmla="val 926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5" name="Picture Placeholder 7"/>
          <p:cNvSpPr>
            <a:spLocks noGrp="1"/>
          </p:cNvSpPr>
          <p:nvPr>
            <p:ph type="pic" sz="quarter" idx="43" hasCustomPrompt="1"/>
          </p:nvPr>
        </p:nvSpPr>
        <p:spPr>
          <a:xfrm>
            <a:off x="9388817"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2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21"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133260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 presetClass="entr" presetSubtype="1" accel="50000" decel="5000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3"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down)">
                                      <p:cBhvr>
                                        <p:cTn id="21" dur="500"/>
                                        <p:tgtEl>
                                          <p:spTgt spid="43"/>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wipe(up)">
                                      <p:cBhvr>
                                        <p:cTn id="25" dur="500"/>
                                        <p:tgtEl>
                                          <p:spTgt spid="45">
                                            <p:txEl>
                                              <p:pRg st="0" end="0"/>
                                            </p:txEl>
                                          </p:spTgt>
                                        </p:tgtEl>
                                      </p:cBhvr>
                                    </p:animEffect>
                                  </p:childTnLst>
                                </p:cTn>
                              </p:par>
                            </p:childTnLst>
                          </p:cTn>
                        </p:par>
                        <p:par>
                          <p:cTn id="26" fill="hold">
                            <p:stCondLst>
                              <p:cond delay="2000"/>
                            </p:stCondLst>
                            <p:childTnLst>
                              <p:par>
                                <p:cTn id="27" presetID="22" presetClass="entr" presetSubtype="1" fill="hold" grpId="0" nodeType="afterEffect" nodePh="1">
                                  <p:stCondLst>
                                    <p:cond delay="0"/>
                                  </p:stCondLst>
                                  <p:endCondLst>
                                    <p:cond evt="begin" delay="0">
                                      <p:tn val="27"/>
                                    </p:cond>
                                  </p:endCondLst>
                                  <p:childTnLst>
                                    <p:set>
                                      <p:cBhvr>
                                        <p:cTn id="28" dur="1" fill="hold">
                                          <p:stCondLst>
                                            <p:cond delay="0"/>
                                          </p:stCondLst>
                                        </p:cTn>
                                        <p:tgtEl>
                                          <p:spTgt spid="44">
                                            <p:txEl>
                                              <p:pRg st="0" end="0"/>
                                            </p:txEl>
                                          </p:spTgt>
                                        </p:tgtEl>
                                        <p:attrNameLst>
                                          <p:attrName>style.visibility</p:attrName>
                                        </p:attrNameLst>
                                      </p:cBhvr>
                                      <p:to>
                                        <p:strVal val="visible"/>
                                      </p:to>
                                    </p:set>
                                    <p:animEffect transition="in" filter="wipe(up)">
                                      <p:cBhvr>
                                        <p:cTn id="29" dur="500"/>
                                        <p:tgtEl>
                                          <p:spTgt spid="44">
                                            <p:txEl>
                                              <p:pRg st="0" end="0"/>
                                            </p:txEl>
                                          </p:spTgt>
                                        </p:tgtEl>
                                      </p:cBhvr>
                                    </p:animEffect>
                                  </p:childTnLst>
                                </p:cTn>
                              </p:par>
                            </p:childTnLst>
                          </p:cTn>
                        </p:par>
                        <p:par>
                          <p:cTn id="30" fill="hold">
                            <p:stCondLst>
                              <p:cond delay="2500"/>
                            </p:stCondLst>
                            <p:childTnLst>
                              <p:par>
                                <p:cTn id="31" presetID="2" presetClass="entr" presetSubtype="4" accel="50000" decel="50000" fill="hold" grpId="0" nodeType="after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500" fill="hold"/>
                                        <p:tgtEl>
                                          <p:spTgt spid="49"/>
                                        </p:tgtEl>
                                        <p:attrNameLst>
                                          <p:attrName>ppt_x</p:attrName>
                                        </p:attrNameLst>
                                      </p:cBhvr>
                                      <p:tavLst>
                                        <p:tav tm="0">
                                          <p:val>
                                            <p:strVal val="#ppt_x"/>
                                          </p:val>
                                        </p:tav>
                                        <p:tav tm="100000">
                                          <p:val>
                                            <p:strVal val="#ppt_x"/>
                                          </p:val>
                                        </p:tav>
                                      </p:tavLst>
                                    </p:anim>
                                    <p:anim calcmode="lin" valueType="num">
                                      <p:cBhvr additive="base">
                                        <p:cTn id="34" dur="500" fill="hold"/>
                                        <p:tgtEl>
                                          <p:spTgt spid="4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53" presetClass="entr" presetSubtype="0" fill="hold" grpId="0" nodeType="after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500" fill="hold"/>
                                        <p:tgtEl>
                                          <p:spTgt spid="50"/>
                                        </p:tgtEl>
                                        <p:attrNameLst>
                                          <p:attrName>ppt_w</p:attrName>
                                        </p:attrNameLst>
                                      </p:cBhvr>
                                      <p:tavLst>
                                        <p:tav tm="0">
                                          <p:val>
                                            <p:fltVal val="0"/>
                                          </p:val>
                                        </p:tav>
                                        <p:tav tm="100000">
                                          <p:val>
                                            <p:strVal val="#ppt_w"/>
                                          </p:val>
                                        </p:tav>
                                      </p:tavLst>
                                    </p:anim>
                                    <p:anim calcmode="lin" valueType="num">
                                      <p:cBhvr>
                                        <p:cTn id="39" dur="500" fill="hold"/>
                                        <p:tgtEl>
                                          <p:spTgt spid="50"/>
                                        </p:tgtEl>
                                        <p:attrNameLst>
                                          <p:attrName>ppt_h</p:attrName>
                                        </p:attrNameLst>
                                      </p:cBhvr>
                                      <p:tavLst>
                                        <p:tav tm="0">
                                          <p:val>
                                            <p:fltVal val="0"/>
                                          </p:val>
                                        </p:tav>
                                        <p:tav tm="100000">
                                          <p:val>
                                            <p:strVal val="#ppt_h"/>
                                          </p:val>
                                        </p:tav>
                                      </p:tavLst>
                                    </p:anim>
                                    <p:animEffect transition="in" filter="fade">
                                      <p:cBhvr>
                                        <p:cTn id="40" dur="500"/>
                                        <p:tgtEl>
                                          <p:spTgt spid="50"/>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wipe(up)">
                                      <p:cBhvr>
                                        <p:cTn id="43" dur="500"/>
                                        <p:tgtEl>
                                          <p:spTgt spid="46"/>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animEffect transition="in" filter="wipe(up)">
                                      <p:cBhvr>
                                        <p:cTn id="47" dur="500"/>
                                        <p:tgtEl>
                                          <p:spTgt spid="48">
                                            <p:txEl>
                                              <p:pRg st="0" end="0"/>
                                            </p:txEl>
                                          </p:spTgt>
                                        </p:tgtEl>
                                      </p:cBhvr>
                                    </p:animEffect>
                                  </p:childTnLst>
                                </p:cTn>
                              </p:par>
                            </p:childTnLst>
                          </p:cTn>
                        </p:par>
                        <p:par>
                          <p:cTn id="48" fill="hold">
                            <p:stCondLst>
                              <p:cond delay="4000"/>
                            </p:stCondLst>
                            <p:childTnLst>
                              <p:par>
                                <p:cTn id="49" presetID="22" presetClass="entr" presetSubtype="1" fill="hold" grpId="0" nodeType="afterEffect" nodePh="1">
                                  <p:stCondLst>
                                    <p:cond delay="0"/>
                                  </p:stCondLst>
                                  <p:endCondLst>
                                    <p:cond evt="begin" delay="0">
                                      <p:tn val="49"/>
                                    </p:cond>
                                  </p:endCondLst>
                                  <p:childTnLst>
                                    <p:set>
                                      <p:cBhvr>
                                        <p:cTn id="50" dur="1" fill="hold">
                                          <p:stCondLst>
                                            <p:cond delay="0"/>
                                          </p:stCondLst>
                                        </p:cTn>
                                        <p:tgtEl>
                                          <p:spTgt spid="47">
                                            <p:txEl>
                                              <p:pRg st="0" end="0"/>
                                            </p:txEl>
                                          </p:spTgt>
                                        </p:tgtEl>
                                        <p:attrNameLst>
                                          <p:attrName>style.visibility</p:attrName>
                                        </p:attrNameLst>
                                      </p:cBhvr>
                                      <p:to>
                                        <p:strVal val="visible"/>
                                      </p:to>
                                    </p:set>
                                    <p:animEffect transition="in" filter="wipe(up)">
                                      <p:cBhvr>
                                        <p:cTn id="51" dur="500"/>
                                        <p:tgtEl>
                                          <p:spTgt spid="47">
                                            <p:txEl>
                                              <p:pRg st="0" end="0"/>
                                            </p:txEl>
                                          </p:spTgt>
                                        </p:tgtEl>
                                      </p:cBhvr>
                                    </p:animEffect>
                                  </p:childTnLst>
                                </p:cTn>
                              </p:par>
                            </p:childTnLst>
                          </p:cTn>
                        </p:par>
                        <p:par>
                          <p:cTn id="52" fill="hold">
                            <p:stCondLst>
                              <p:cond delay="4500"/>
                            </p:stCondLst>
                            <p:childTnLst>
                              <p:par>
                                <p:cTn id="53" presetID="2" presetClass="entr" presetSubtype="1" accel="50000" decel="5000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 calcmode="lin" valueType="num">
                                      <p:cBhvr additive="base">
                                        <p:cTn id="55" dur="500" fill="hold"/>
                                        <p:tgtEl>
                                          <p:spTgt spid="54"/>
                                        </p:tgtEl>
                                        <p:attrNameLst>
                                          <p:attrName>ppt_x</p:attrName>
                                        </p:attrNameLst>
                                      </p:cBhvr>
                                      <p:tavLst>
                                        <p:tav tm="0">
                                          <p:val>
                                            <p:strVal val="#ppt_x"/>
                                          </p:val>
                                        </p:tav>
                                        <p:tav tm="100000">
                                          <p:val>
                                            <p:strVal val="#ppt_x"/>
                                          </p:val>
                                        </p:tav>
                                      </p:tavLst>
                                    </p:anim>
                                    <p:anim calcmode="lin" valueType="num">
                                      <p:cBhvr additive="base">
                                        <p:cTn id="56" dur="500" fill="hold"/>
                                        <p:tgtEl>
                                          <p:spTgt spid="54"/>
                                        </p:tgtEl>
                                        <p:attrNameLst>
                                          <p:attrName>ppt_y</p:attrName>
                                        </p:attrNameLst>
                                      </p:cBhvr>
                                      <p:tavLst>
                                        <p:tav tm="0">
                                          <p:val>
                                            <p:strVal val="0-#ppt_h/2"/>
                                          </p:val>
                                        </p:tav>
                                        <p:tav tm="100000">
                                          <p:val>
                                            <p:strVal val="#ppt_y"/>
                                          </p:val>
                                        </p:tav>
                                      </p:tavLst>
                                    </p:anim>
                                  </p:childTnLst>
                                </p:cTn>
                              </p:par>
                            </p:childTnLst>
                          </p:cTn>
                        </p:par>
                        <p:par>
                          <p:cTn id="57" fill="hold">
                            <p:stCondLst>
                              <p:cond delay="5000"/>
                            </p:stCondLst>
                            <p:childTnLst>
                              <p:par>
                                <p:cTn id="58" presetID="53" presetClass="entr" presetSubtype="0" fill="hold" grpId="0" nodeType="afterEffect">
                                  <p:stCondLst>
                                    <p:cond delay="0"/>
                                  </p:stCondLst>
                                  <p:childTnLst>
                                    <p:set>
                                      <p:cBhvr>
                                        <p:cTn id="59" dur="1" fill="hold">
                                          <p:stCondLst>
                                            <p:cond delay="0"/>
                                          </p:stCondLst>
                                        </p:cTn>
                                        <p:tgtEl>
                                          <p:spTgt spid="55"/>
                                        </p:tgtEl>
                                        <p:attrNameLst>
                                          <p:attrName>style.visibility</p:attrName>
                                        </p:attrNameLst>
                                      </p:cBhvr>
                                      <p:to>
                                        <p:strVal val="visible"/>
                                      </p:to>
                                    </p:set>
                                    <p:anim calcmode="lin" valueType="num">
                                      <p:cBhvr>
                                        <p:cTn id="60" dur="500" fill="hold"/>
                                        <p:tgtEl>
                                          <p:spTgt spid="55"/>
                                        </p:tgtEl>
                                        <p:attrNameLst>
                                          <p:attrName>ppt_w</p:attrName>
                                        </p:attrNameLst>
                                      </p:cBhvr>
                                      <p:tavLst>
                                        <p:tav tm="0">
                                          <p:val>
                                            <p:fltVal val="0"/>
                                          </p:val>
                                        </p:tav>
                                        <p:tav tm="100000">
                                          <p:val>
                                            <p:strVal val="#ppt_w"/>
                                          </p:val>
                                        </p:tav>
                                      </p:tavLst>
                                    </p:anim>
                                    <p:anim calcmode="lin" valueType="num">
                                      <p:cBhvr>
                                        <p:cTn id="61" dur="500" fill="hold"/>
                                        <p:tgtEl>
                                          <p:spTgt spid="55"/>
                                        </p:tgtEl>
                                        <p:attrNameLst>
                                          <p:attrName>ppt_h</p:attrName>
                                        </p:attrNameLst>
                                      </p:cBhvr>
                                      <p:tavLst>
                                        <p:tav tm="0">
                                          <p:val>
                                            <p:fltVal val="0"/>
                                          </p:val>
                                        </p:tav>
                                        <p:tav tm="100000">
                                          <p:val>
                                            <p:strVal val="#ppt_h"/>
                                          </p:val>
                                        </p:tav>
                                      </p:tavLst>
                                    </p:anim>
                                    <p:animEffect transition="in" filter="fade">
                                      <p:cBhvr>
                                        <p:cTn id="62" dur="500"/>
                                        <p:tgtEl>
                                          <p:spTgt spid="55"/>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wipe(down)">
                                      <p:cBhvr>
                                        <p:cTn id="65" dur="500"/>
                                        <p:tgtEl>
                                          <p:spTgt spid="51"/>
                                        </p:tgtEl>
                                      </p:cBhvr>
                                    </p:animEffect>
                                  </p:childTnLst>
                                </p:cTn>
                              </p:par>
                            </p:childTnLst>
                          </p:cTn>
                        </p:par>
                        <p:par>
                          <p:cTn id="66" fill="hold">
                            <p:stCondLst>
                              <p:cond delay="5500"/>
                            </p:stCondLst>
                            <p:childTnLst>
                              <p:par>
                                <p:cTn id="67" presetID="22" presetClass="entr" presetSubtype="1" fill="hold" grpId="0" nodeType="afterEffect">
                                  <p:stCondLst>
                                    <p:cond delay="0"/>
                                  </p:stCondLst>
                                  <p:childTnLst>
                                    <p:set>
                                      <p:cBhvr>
                                        <p:cTn id="68" dur="1" fill="hold">
                                          <p:stCondLst>
                                            <p:cond delay="0"/>
                                          </p:stCondLst>
                                        </p:cTn>
                                        <p:tgtEl>
                                          <p:spTgt spid="53">
                                            <p:txEl>
                                              <p:pRg st="0" end="0"/>
                                            </p:txEl>
                                          </p:spTgt>
                                        </p:tgtEl>
                                        <p:attrNameLst>
                                          <p:attrName>style.visibility</p:attrName>
                                        </p:attrNameLst>
                                      </p:cBhvr>
                                      <p:to>
                                        <p:strVal val="visible"/>
                                      </p:to>
                                    </p:set>
                                    <p:animEffect transition="in" filter="wipe(up)">
                                      <p:cBhvr>
                                        <p:cTn id="69" dur="500"/>
                                        <p:tgtEl>
                                          <p:spTgt spid="53">
                                            <p:txEl>
                                              <p:pRg st="0" end="0"/>
                                            </p:txEl>
                                          </p:spTgt>
                                        </p:tgtEl>
                                      </p:cBhvr>
                                    </p:animEffect>
                                  </p:childTnLst>
                                </p:cTn>
                              </p:par>
                            </p:childTnLst>
                          </p:cTn>
                        </p:par>
                        <p:par>
                          <p:cTn id="70" fill="hold">
                            <p:stCondLst>
                              <p:cond delay="6000"/>
                            </p:stCondLst>
                            <p:childTnLst>
                              <p:par>
                                <p:cTn id="71" presetID="22" presetClass="entr" presetSubtype="1" fill="hold" grpId="0" nodeType="afterEffect" nodePh="1">
                                  <p:stCondLst>
                                    <p:cond delay="0"/>
                                  </p:stCondLst>
                                  <p:endCondLst>
                                    <p:cond evt="begin" delay="0">
                                      <p:tn val="71"/>
                                    </p:cond>
                                  </p:endCondLst>
                                  <p:childTnLst>
                                    <p:set>
                                      <p:cBhvr>
                                        <p:cTn id="72" dur="1" fill="hold">
                                          <p:stCondLst>
                                            <p:cond delay="0"/>
                                          </p:stCondLst>
                                        </p:cTn>
                                        <p:tgtEl>
                                          <p:spTgt spid="52">
                                            <p:txEl>
                                              <p:pRg st="0" end="0"/>
                                            </p:txEl>
                                          </p:spTgt>
                                        </p:tgtEl>
                                        <p:attrNameLst>
                                          <p:attrName>style.visibility</p:attrName>
                                        </p:attrNameLst>
                                      </p:cBhvr>
                                      <p:to>
                                        <p:strVal val="visible"/>
                                      </p:to>
                                    </p:set>
                                    <p:animEffect transition="in" filter="wipe(up)">
                                      <p:cBhvr>
                                        <p:cTn id="73"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9" grpId="0" animBg="1"/>
      <p:bldP spid="50" grpId="0" animBg="1"/>
      <p:bldP spid="43" grpId="0" animBg="1"/>
      <p:bldP spid="44"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P spid="27" grpId="0"/>
      <p:bldP spid="24" grpId="0" animBg="1"/>
      <p:bldP spid="25" grpId="0" animBg="1"/>
      <p:bldP spid="47"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up)">
                      <p:cBhvr>
                        <p:cTn dur="500"/>
                        <p:tgtEl>
                          <p:spTgt spid="47"/>
                        </p:tgtEl>
                      </p:cBhvr>
                    </p:animEffect>
                  </p:childTnLst>
                </p:cTn>
              </p:par>
            </p:tnLst>
          </p:tmpl>
        </p:tmplLst>
      </p:bldP>
      <p:bldP spid="48" grpId="0" build="p">
        <p:tmplLst>
          <p:tmpl lvl="1">
            <p:tnLst>
              <p:par>
                <p:cTn presetID="22" presetClass="entr" presetSubtype="1"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up)">
                      <p:cBhvr>
                        <p:cTn dur="500"/>
                        <p:tgtEl>
                          <p:spTgt spid="48"/>
                        </p:tgtEl>
                      </p:cBhvr>
                    </p:animEffect>
                  </p:childTnLst>
                </p:cTn>
              </p:par>
            </p:tnLst>
          </p:tmpl>
        </p:tmplLst>
      </p:bldP>
      <p:bldP spid="51" grpId="0" animBg="1"/>
      <p:bldP spid="52"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52"/>
                        </p:tgtEl>
                        <p:attrNameLst>
                          <p:attrName>style.visibility</p:attrName>
                        </p:attrNameLst>
                      </p:cBhvr>
                      <p:to>
                        <p:strVal val="visible"/>
                      </p:to>
                    </p:set>
                    <p:animEffect transition="in" filter="wipe(up)">
                      <p:cBhvr>
                        <p:cTn dur="500"/>
                        <p:tgtEl>
                          <p:spTgt spid="52"/>
                        </p:tgtEl>
                      </p:cBhvr>
                    </p:animEffect>
                  </p:childTnLst>
                </p:cTn>
              </p:par>
            </p:tnLst>
          </p:tmpl>
        </p:tmplLst>
      </p:bldP>
      <p:bldP spid="53" grpId="0" build="p">
        <p:tmplLst>
          <p:tmpl lvl="1">
            <p:tnLst>
              <p:par>
                <p:cTn presetID="22" presetClass="entr" presetSubtype="1"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up)">
                      <p:cBhvr>
                        <p:cTn dur="500"/>
                        <p:tgtEl>
                          <p:spTgt spid="53"/>
                        </p:tgtEl>
                      </p:cBhvr>
                    </p:animEffect>
                  </p:childTnLst>
                </p:cTn>
              </p:par>
            </p:tnLst>
          </p:tmpl>
        </p:tmplLst>
      </p:bldP>
      <p:bldP spid="54" grpId="0" animBg="1"/>
      <p:bldP spid="55"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4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587100" y="2258467"/>
            <a:ext cx="2560320" cy="1524000"/>
          </a:xfrm>
          <a:prstGeom prst="rect">
            <a:avLst/>
          </a:prstGeom>
          <a:solidFill>
            <a:schemeClr val="accent1"/>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2" name="Group 12"/>
          <p:cNvGrpSpPr/>
          <p:nvPr userDrawn="1"/>
        </p:nvGrpSpPr>
        <p:grpSpPr>
          <a:xfrm>
            <a:off x="595567" y="1710533"/>
            <a:ext cx="2540000" cy="537775"/>
            <a:chOff x="609600" y="1276350"/>
            <a:chExt cx="1905000" cy="403331"/>
          </a:xfrm>
        </p:grpSpPr>
        <p:sp>
          <p:nvSpPr>
            <p:cNvPr id="11" name="Rectangle 10"/>
            <p:cNvSpPr/>
            <p:nvPr userDrawn="1"/>
          </p:nvSpPr>
          <p:spPr>
            <a:xfrm>
              <a:off x="609600" y="1276350"/>
              <a:ext cx="1905000" cy="30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p>
          </p:txBody>
        </p:sp>
        <p:sp>
          <p:nvSpPr>
            <p:cNvPr id="12" name="Isosceles Triangle 11"/>
            <p:cNvSpPr/>
            <p:nvPr userDrawn="1"/>
          </p:nvSpPr>
          <p:spPr>
            <a:xfrm rot="10800000">
              <a:off x="1447801" y="1581150"/>
              <a:ext cx="228600" cy="985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4" name="Rectangle 13"/>
          <p:cNvSpPr/>
          <p:nvPr userDrawn="1"/>
        </p:nvSpPr>
        <p:spPr>
          <a:xfrm>
            <a:off x="595567"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Text Placeholder 3"/>
          <p:cNvSpPr>
            <a:spLocks noGrp="1"/>
          </p:cNvSpPr>
          <p:nvPr>
            <p:ph type="body" sz="half" idx="16" hasCustomPrompt="1"/>
          </p:nvPr>
        </p:nvSpPr>
        <p:spPr>
          <a:xfrm>
            <a:off x="722567"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8" name="Text Placeholder 3"/>
          <p:cNvSpPr>
            <a:spLocks noGrp="1"/>
          </p:cNvSpPr>
          <p:nvPr>
            <p:ph type="body" sz="half" idx="17" hasCustomPrompt="1"/>
          </p:nvPr>
        </p:nvSpPr>
        <p:spPr>
          <a:xfrm>
            <a:off x="722568"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9" name="Picture Placeholder 7"/>
          <p:cNvSpPr>
            <a:spLocks noGrp="1"/>
          </p:cNvSpPr>
          <p:nvPr>
            <p:ph type="pic" sz="quarter" idx="18" hasCustomPrompt="1"/>
          </p:nvPr>
        </p:nvSpPr>
        <p:spPr>
          <a:xfrm>
            <a:off x="3407432" y="2258467"/>
            <a:ext cx="2560320" cy="1524000"/>
          </a:xfrm>
          <a:prstGeom prst="rect">
            <a:avLst/>
          </a:prstGeom>
          <a:solidFill>
            <a:schemeClr val="accent2"/>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3" name="Group 20"/>
          <p:cNvGrpSpPr/>
          <p:nvPr userDrawn="1"/>
        </p:nvGrpSpPr>
        <p:grpSpPr>
          <a:xfrm>
            <a:off x="3415900" y="1710533"/>
            <a:ext cx="2540000" cy="537775"/>
            <a:chOff x="609600" y="1276350"/>
            <a:chExt cx="1905000" cy="403331"/>
          </a:xfrm>
        </p:grpSpPr>
        <p:sp>
          <p:nvSpPr>
            <p:cNvPr id="25" name="Rectangle 24"/>
            <p:cNvSpPr/>
            <p:nvPr userDrawn="1"/>
          </p:nvSpPr>
          <p:spPr>
            <a:xfrm>
              <a:off x="609600" y="1276350"/>
              <a:ext cx="1905000" cy="304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p>
          </p:txBody>
        </p:sp>
        <p:sp>
          <p:nvSpPr>
            <p:cNvPr id="26" name="Isosceles Triangle 25"/>
            <p:cNvSpPr/>
            <p:nvPr userDrawn="1"/>
          </p:nvSpPr>
          <p:spPr>
            <a:xfrm rot="10800000">
              <a:off x="1447801" y="1581150"/>
              <a:ext cx="228600" cy="9853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27" name="Rectangle 26"/>
          <p:cNvSpPr/>
          <p:nvPr userDrawn="1"/>
        </p:nvSpPr>
        <p:spPr>
          <a:xfrm>
            <a:off x="3415900"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8" name="Text Placeholder 3"/>
          <p:cNvSpPr>
            <a:spLocks noGrp="1"/>
          </p:cNvSpPr>
          <p:nvPr>
            <p:ph type="body" sz="half" idx="19" hasCustomPrompt="1"/>
          </p:nvPr>
        </p:nvSpPr>
        <p:spPr>
          <a:xfrm>
            <a:off x="3542900"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1" name="Text Placeholder 3"/>
          <p:cNvSpPr>
            <a:spLocks noGrp="1"/>
          </p:cNvSpPr>
          <p:nvPr>
            <p:ph type="body" sz="half" idx="20" hasCustomPrompt="1"/>
          </p:nvPr>
        </p:nvSpPr>
        <p:spPr>
          <a:xfrm>
            <a:off x="3542901"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2" name="Picture Placeholder 7"/>
          <p:cNvSpPr>
            <a:spLocks noGrp="1"/>
          </p:cNvSpPr>
          <p:nvPr>
            <p:ph type="pic" sz="quarter" idx="21" hasCustomPrompt="1"/>
          </p:nvPr>
        </p:nvSpPr>
        <p:spPr>
          <a:xfrm>
            <a:off x="6206333" y="2258467"/>
            <a:ext cx="2560320" cy="1524000"/>
          </a:xfrm>
          <a:prstGeom prst="rect">
            <a:avLst/>
          </a:prstGeom>
          <a:solidFill>
            <a:schemeClr val="accent3"/>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4" name="Group 32"/>
          <p:cNvGrpSpPr/>
          <p:nvPr userDrawn="1"/>
        </p:nvGrpSpPr>
        <p:grpSpPr>
          <a:xfrm>
            <a:off x="6223267" y="1710533"/>
            <a:ext cx="2540000" cy="537775"/>
            <a:chOff x="609600" y="1276350"/>
            <a:chExt cx="1905000" cy="403331"/>
          </a:xfrm>
        </p:grpSpPr>
        <p:sp>
          <p:nvSpPr>
            <p:cNvPr id="34" name="Rectangle 33"/>
            <p:cNvSpPr/>
            <p:nvPr userDrawn="1"/>
          </p:nvSpPr>
          <p:spPr>
            <a:xfrm>
              <a:off x="609600" y="1276350"/>
              <a:ext cx="1905000" cy="304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p>
          </p:txBody>
        </p:sp>
        <p:sp>
          <p:nvSpPr>
            <p:cNvPr id="35" name="Isosceles Triangle 34"/>
            <p:cNvSpPr/>
            <p:nvPr userDrawn="1"/>
          </p:nvSpPr>
          <p:spPr>
            <a:xfrm rot="10800000">
              <a:off x="1447801" y="1581150"/>
              <a:ext cx="228600" cy="9853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36" name="Rectangle 35"/>
          <p:cNvSpPr/>
          <p:nvPr userDrawn="1"/>
        </p:nvSpPr>
        <p:spPr>
          <a:xfrm>
            <a:off x="6223267"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7" name="Text Placeholder 3"/>
          <p:cNvSpPr>
            <a:spLocks noGrp="1"/>
          </p:cNvSpPr>
          <p:nvPr>
            <p:ph type="body" sz="half" idx="22" hasCustomPrompt="1"/>
          </p:nvPr>
        </p:nvSpPr>
        <p:spPr>
          <a:xfrm>
            <a:off x="6350267"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8" name="Text Placeholder 3"/>
          <p:cNvSpPr>
            <a:spLocks noGrp="1"/>
          </p:cNvSpPr>
          <p:nvPr>
            <p:ph type="body" sz="half" idx="23" hasCustomPrompt="1"/>
          </p:nvPr>
        </p:nvSpPr>
        <p:spPr>
          <a:xfrm>
            <a:off x="6350267"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9" name="Picture Placeholder 7"/>
          <p:cNvSpPr>
            <a:spLocks noGrp="1"/>
          </p:cNvSpPr>
          <p:nvPr>
            <p:ph type="pic" sz="quarter" idx="24" hasCustomPrompt="1"/>
          </p:nvPr>
        </p:nvSpPr>
        <p:spPr>
          <a:xfrm>
            <a:off x="9069101" y="2258467"/>
            <a:ext cx="2560320" cy="1524000"/>
          </a:xfrm>
          <a:prstGeom prst="rect">
            <a:avLst/>
          </a:prstGeom>
          <a:solidFill>
            <a:schemeClr val="accent4"/>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5" name="Group 39"/>
          <p:cNvGrpSpPr/>
          <p:nvPr userDrawn="1"/>
        </p:nvGrpSpPr>
        <p:grpSpPr>
          <a:xfrm>
            <a:off x="9077568" y="1710533"/>
            <a:ext cx="2540000" cy="537775"/>
            <a:chOff x="609600" y="1276350"/>
            <a:chExt cx="1905000" cy="403331"/>
          </a:xfrm>
        </p:grpSpPr>
        <p:sp>
          <p:nvSpPr>
            <p:cNvPr id="41" name="Rectangle 40"/>
            <p:cNvSpPr/>
            <p:nvPr userDrawn="1"/>
          </p:nvSpPr>
          <p:spPr>
            <a:xfrm>
              <a:off x="609600" y="1276350"/>
              <a:ext cx="1905000"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p>
          </p:txBody>
        </p:sp>
        <p:sp>
          <p:nvSpPr>
            <p:cNvPr id="42" name="Isosceles Triangle 41"/>
            <p:cNvSpPr/>
            <p:nvPr userDrawn="1"/>
          </p:nvSpPr>
          <p:spPr>
            <a:xfrm rot="10800000">
              <a:off x="1447801" y="1581150"/>
              <a:ext cx="228600" cy="9853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3" name="Rectangle 42"/>
          <p:cNvSpPr/>
          <p:nvPr userDrawn="1"/>
        </p:nvSpPr>
        <p:spPr>
          <a:xfrm>
            <a:off x="9077568"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4" name="Text Placeholder 3"/>
          <p:cNvSpPr>
            <a:spLocks noGrp="1"/>
          </p:cNvSpPr>
          <p:nvPr>
            <p:ph type="body" sz="half" idx="25" hasCustomPrompt="1"/>
          </p:nvPr>
        </p:nvSpPr>
        <p:spPr>
          <a:xfrm>
            <a:off x="9204568"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45" name="Text Placeholder 3"/>
          <p:cNvSpPr>
            <a:spLocks noGrp="1"/>
          </p:cNvSpPr>
          <p:nvPr>
            <p:ph type="body" sz="half" idx="26" hasCustomPrompt="1"/>
          </p:nvPr>
        </p:nvSpPr>
        <p:spPr>
          <a:xfrm>
            <a:off x="9204569"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3"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6"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112617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wipe(up)">
                                      <p:cBhvr>
                                        <p:cTn id="19" dur="500"/>
                                        <p:tgtEl>
                                          <p:spTgt spid="15">
                                            <p:txEl>
                                              <p:pRg st="0" end="0"/>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wipe(up)">
                                      <p:cBhvr>
                                        <p:cTn id="23" dur="500"/>
                                        <p:tgtEl>
                                          <p:spTgt spid="18">
                                            <p:txEl>
                                              <p:pRg st="0" end="0"/>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wipe(up)">
                                      <p:cBhvr>
                                        <p:cTn id="39" dur="500"/>
                                        <p:tgtEl>
                                          <p:spTgt spid="28">
                                            <p:txEl>
                                              <p:pRg st="0" end="0"/>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1">
                                            <p:txEl>
                                              <p:pRg st="0" end="0"/>
                                            </p:txEl>
                                          </p:spTgt>
                                        </p:tgtEl>
                                        <p:attrNameLst>
                                          <p:attrName>style.visibility</p:attrName>
                                        </p:attrNameLst>
                                      </p:cBhvr>
                                      <p:to>
                                        <p:strVal val="visible"/>
                                      </p:to>
                                    </p:set>
                                    <p:animEffect transition="in" filter="wipe(up)">
                                      <p:cBhvr>
                                        <p:cTn id="43" dur="500"/>
                                        <p:tgtEl>
                                          <p:spTgt spid="31">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up)">
                                      <p:cBhvr>
                                        <p:cTn id="47" dur="500"/>
                                        <p:tgtEl>
                                          <p:spTgt spid="4"/>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down)">
                                      <p:cBhvr>
                                        <p:cTn id="51" dur="500"/>
                                        <p:tgtEl>
                                          <p:spTgt spid="32"/>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down)">
                                      <p:cBhvr>
                                        <p:cTn id="55" dur="500"/>
                                        <p:tgtEl>
                                          <p:spTgt spid="36"/>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37">
                                            <p:txEl>
                                              <p:pRg st="0" end="0"/>
                                            </p:txEl>
                                          </p:spTgt>
                                        </p:tgtEl>
                                        <p:attrNameLst>
                                          <p:attrName>style.visibility</p:attrName>
                                        </p:attrNameLst>
                                      </p:cBhvr>
                                      <p:to>
                                        <p:strVal val="visible"/>
                                      </p:to>
                                    </p:set>
                                    <p:animEffect transition="in" filter="wipe(up)">
                                      <p:cBhvr>
                                        <p:cTn id="59" dur="500"/>
                                        <p:tgtEl>
                                          <p:spTgt spid="37">
                                            <p:txEl>
                                              <p:pRg st="0" end="0"/>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38">
                                            <p:txEl>
                                              <p:pRg st="0" end="0"/>
                                            </p:txEl>
                                          </p:spTgt>
                                        </p:tgtEl>
                                        <p:attrNameLst>
                                          <p:attrName>style.visibility</p:attrName>
                                        </p:attrNameLst>
                                      </p:cBhvr>
                                      <p:to>
                                        <p:strVal val="visible"/>
                                      </p:to>
                                    </p:set>
                                    <p:animEffect transition="in" filter="wipe(up)">
                                      <p:cBhvr>
                                        <p:cTn id="63" dur="500"/>
                                        <p:tgtEl>
                                          <p:spTgt spid="38">
                                            <p:txEl>
                                              <p:pRg st="0" end="0"/>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up)">
                                      <p:cBhvr>
                                        <p:cTn id="67" dur="500"/>
                                        <p:tgtEl>
                                          <p:spTgt spid="5"/>
                                        </p:tgtEl>
                                      </p:cBhvr>
                                    </p:animEffect>
                                  </p:childTnLst>
                                </p:cTn>
                              </p:par>
                            </p:childTnLst>
                          </p:cTn>
                        </p:par>
                        <p:par>
                          <p:cTn id="68" fill="hold">
                            <p:stCondLst>
                              <p:cond delay="8000"/>
                            </p:stCondLst>
                            <p:childTnLst>
                              <p:par>
                                <p:cTn id="69" presetID="22" presetClass="entr" presetSubtype="4" fill="hold" grpId="0" nodeType="after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wipe(down)">
                                      <p:cBhvr>
                                        <p:cTn id="71" dur="500"/>
                                        <p:tgtEl>
                                          <p:spTgt spid="39"/>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wipe(down)">
                                      <p:cBhvr>
                                        <p:cTn id="75" dur="500"/>
                                        <p:tgtEl>
                                          <p:spTgt spid="43"/>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44">
                                            <p:txEl>
                                              <p:pRg st="0" end="0"/>
                                            </p:txEl>
                                          </p:spTgt>
                                        </p:tgtEl>
                                        <p:attrNameLst>
                                          <p:attrName>style.visibility</p:attrName>
                                        </p:attrNameLst>
                                      </p:cBhvr>
                                      <p:to>
                                        <p:strVal val="visible"/>
                                      </p:to>
                                    </p:set>
                                    <p:animEffect transition="in" filter="wipe(up)">
                                      <p:cBhvr>
                                        <p:cTn id="79" dur="500"/>
                                        <p:tgtEl>
                                          <p:spTgt spid="44">
                                            <p:txEl>
                                              <p:pRg st="0" end="0"/>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45">
                                            <p:txEl>
                                              <p:pRg st="0" end="0"/>
                                            </p:txEl>
                                          </p:spTgt>
                                        </p:tgtEl>
                                        <p:attrNameLst>
                                          <p:attrName>style.visibility</p:attrName>
                                        </p:attrNameLst>
                                      </p:cBhvr>
                                      <p:to>
                                        <p:strVal val="visible"/>
                                      </p:to>
                                    </p:set>
                                    <p:animEffect transition="in" filter="wipe(up)">
                                      <p:cBhvr>
                                        <p:cTn id="83"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animBg="1"/>
      <p:bldP spid="27"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5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Lst>
      </p:bldP>
      <p:bldP spid="32" grpId="0" animBg="1"/>
      <p:bldP spid="36" grpId="0" animBg="1"/>
      <p:bldP spid="37" grpId="0" build="p">
        <p:tmplLst>
          <p:tmpl lvl="1">
            <p:tnLst>
              <p:par>
                <p:cTn presetID="22" presetClass="entr" presetSubtype="1"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up)">
                      <p:cBhvr>
                        <p:cTn dur="500"/>
                        <p:tgtEl>
                          <p:spTgt spid="37"/>
                        </p:tgtEl>
                      </p:cBhvr>
                    </p:animEffect>
                  </p:childTnLst>
                </p:cTn>
              </p:par>
            </p:tnLst>
          </p:tmpl>
        </p:tmplLst>
      </p:bldP>
      <p:bldP spid="38" grpId="0" build="p">
        <p:tmplLst>
          <p:tmpl lvl="1">
            <p:tnLst>
              <p:par>
                <p:cTn presetID="22" presetClass="entr" presetSubtype="1"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up)">
                      <p:cBhvr>
                        <p:cTn dur="500"/>
                        <p:tgtEl>
                          <p:spTgt spid="38"/>
                        </p:tgtEl>
                      </p:cBhvr>
                    </p:animEffect>
                  </p:childTnLst>
                </p:cTn>
              </p:par>
            </p:tnLst>
          </p:tmpl>
        </p:tmplLst>
      </p:bldP>
      <p:bldP spid="39" grpId="0" animBg="1"/>
      <p:bldP spid="43" grpId="0" animBg="1"/>
      <p:bldP spid="44" grpId="0" build="p">
        <p:tmplLst>
          <p:tmpl lvl="1">
            <p:tnLst>
              <p:par>
                <p:cTn presetID="22" presetClass="entr" presetSubtype="1"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4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4328160"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8116233"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7" name="Rectangle 6"/>
          <p:cNvSpPr/>
          <p:nvPr userDrawn="1"/>
        </p:nvSpPr>
        <p:spPr>
          <a:xfrm>
            <a:off x="533665" y="1527209"/>
            <a:ext cx="353568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8" name="Text Placeholder 3"/>
          <p:cNvSpPr>
            <a:spLocks noGrp="1"/>
          </p:cNvSpPr>
          <p:nvPr>
            <p:ph type="body" sz="half" idx="16" hasCustomPrompt="1"/>
          </p:nvPr>
        </p:nvSpPr>
        <p:spPr>
          <a:xfrm>
            <a:off x="742285"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2" name="Rectangle 11"/>
          <p:cNvSpPr/>
          <p:nvPr userDrawn="1"/>
        </p:nvSpPr>
        <p:spPr>
          <a:xfrm>
            <a:off x="4328160" y="1527209"/>
            <a:ext cx="353568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4" name="Text Placeholder 3"/>
          <p:cNvSpPr>
            <a:spLocks noGrp="1"/>
          </p:cNvSpPr>
          <p:nvPr>
            <p:ph type="body" sz="half" idx="17" hasCustomPrompt="1"/>
          </p:nvPr>
        </p:nvSpPr>
        <p:spPr>
          <a:xfrm>
            <a:off x="4536780"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6" name="Rectangle 15"/>
          <p:cNvSpPr/>
          <p:nvPr userDrawn="1"/>
        </p:nvSpPr>
        <p:spPr>
          <a:xfrm>
            <a:off x="8116233" y="1527209"/>
            <a:ext cx="3535680"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7" name="Text Placeholder 3"/>
          <p:cNvSpPr>
            <a:spLocks noGrp="1"/>
          </p:cNvSpPr>
          <p:nvPr>
            <p:ph type="body" sz="half" idx="18" hasCustomPrompt="1"/>
          </p:nvPr>
        </p:nvSpPr>
        <p:spPr>
          <a:xfrm>
            <a:off x="8324853"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2326475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wipe(left)">
                                      <p:cBhvr>
                                        <p:cTn id="3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7" grpId="0"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2"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animBg="1"/>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4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240377"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4" hasCustomPrompt="1"/>
          </p:nvPr>
        </p:nvSpPr>
        <p:spPr>
          <a:xfrm>
            <a:off x="3387021"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9093733"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2" name="Rectangle 11"/>
          <p:cNvSpPr/>
          <p:nvPr userDrawn="1"/>
        </p:nvSpPr>
        <p:spPr>
          <a:xfrm>
            <a:off x="533667" y="1527209"/>
            <a:ext cx="2560319"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4" name="Text Placeholder 3"/>
          <p:cNvSpPr>
            <a:spLocks noGrp="1"/>
          </p:cNvSpPr>
          <p:nvPr>
            <p:ph type="body" sz="half" idx="16" hasCustomPrompt="1"/>
          </p:nvPr>
        </p:nvSpPr>
        <p:spPr>
          <a:xfrm>
            <a:off x="711768"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6" name="Rectangle 15"/>
          <p:cNvSpPr/>
          <p:nvPr userDrawn="1"/>
        </p:nvSpPr>
        <p:spPr>
          <a:xfrm>
            <a:off x="3387022" y="1527209"/>
            <a:ext cx="2560319"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7" name="Text Placeholder 3"/>
          <p:cNvSpPr>
            <a:spLocks noGrp="1"/>
          </p:cNvSpPr>
          <p:nvPr>
            <p:ph type="body" sz="half" idx="17" hasCustomPrompt="1"/>
          </p:nvPr>
        </p:nvSpPr>
        <p:spPr>
          <a:xfrm>
            <a:off x="3565123"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8" name="Rectangle 17"/>
          <p:cNvSpPr/>
          <p:nvPr userDrawn="1"/>
        </p:nvSpPr>
        <p:spPr>
          <a:xfrm>
            <a:off x="6240379" y="1527209"/>
            <a:ext cx="2560319"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9" name="Text Placeholder 3"/>
          <p:cNvSpPr>
            <a:spLocks noGrp="1"/>
          </p:cNvSpPr>
          <p:nvPr>
            <p:ph type="body" sz="half" idx="18" hasCustomPrompt="1"/>
          </p:nvPr>
        </p:nvSpPr>
        <p:spPr>
          <a:xfrm>
            <a:off x="6418480"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0" name="Rectangle 19"/>
          <p:cNvSpPr/>
          <p:nvPr userDrawn="1"/>
        </p:nvSpPr>
        <p:spPr>
          <a:xfrm>
            <a:off x="9093735" y="1527209"/>
            <a:ext cx="2560319"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21" name="Text Placeholder 3"/>
          <p:cNvSpPr>
            <a:spLocks noGrp="1"/>
          </p:cNvSpPr>
          <p:nvPr>
            <p:ph type="body" sz="half" idx="19" hasCustomPrompt="1"/>
          </p:nvPr>
        </p:nvSpPr>
        <p:spPr>
          <a:xfrm>
            <a:off x="9271836"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75887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left)">
                                      <p:cBhvr>
                                        <p:cTn id="14" dur="500"/>
                                        <p:tgtEl>
                                          <p:spTgt spid="14">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wipe(left)">
                                      <p:cBhvr>
                                        <p:cTn id="25" dur="500"/>
                                        <p:tgtEl>
                                          <p:spTgt spid="17">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wipe(left)">
                                      <p:cBhvr>
                                        <p:cTn id="36" dur="500"/>
                                        <p:tgtEl>
                                          <p:spTgt spid="19">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1">
                                            <p:txEl>
                                              <p:pRg st="0" end="0"/>
                                            </p:txEl>
                                          </p:spTgt>
                                        </p:tgtEl>
                                        <p:attrNameLst>
                                          <p:attrName>style.visibility</p:attrName>
                                        </p:attrNameLst>
                                      </p:cBhvr>
                                      <p:to>
                                        <p:strVal val="visible"/>
                                      </p:to>
                                    </p:set>
                                    <p:animEffect transition="in" filter="wipe(left)">
                                      <p:cBhvr>
                                        <p:cTn id="4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8" grpId="0" animBg="1"/>
      <p:bldP spid="13" grpId="0" animBg="1"/>
      <p:bldP spid="12"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animBg="1"/>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5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4328160"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8116233"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7" name="Picture Placeholder 7"/>
          <p:cNvSpPr>
            <a:spLocks noGrp="1"/>
          </p:cNvSpPr>
          <p:nvPr>
            <p:ph type="pic" sz="quarter" idx="16" hasCustomPrompt="1"/>
          </p:nvPr>
        </p:nvSpPr>
        <p:spPr>
          <a:xfrm>
            <a:off x="4328160"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7" hasCustomPrompt="1"/>
          </p:nvPr>
        </p:nvSpPr>
        <p:spPr>
          <a:xfrm>
            <a:off x="533665"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8" hasCustomPrompt="1"/>
          </p:nvPr>
        </p:nvSpPr>
        <p:spPr>
          <a:xfrm>
            <a:off x="8116233"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4" name="Rectangle 13"/>
          <p:cNvSpPr/>
          <p:nvPr userDrawn="1"/>
        </p:nvSpPr>
        <p:spPr>
          <a:xfrm>
            <a:off x="533665" y="1527209"/>
            <a:ext cx="3535680" cy="3978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6" name="Text Placeholder 3"/>
          <p:cNvSpPr>
            <a:spLocks noGrp="1"/>
          </p:cNvSpPr>
          <p:nvPr>
            <p:ph type="body" sz="half" idx="19" hasCustomPrompt="1"/>
          </p:nvPr>
        </p:nvSpPr>
        <p:spPr>
          <a:xfrm>
            <a:off x="742285" y="1554601"/>
            <a:ext cx="3118440" cy="34305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7" name="Rectangle 16"/>
          <p:cNvSpPr/>
          <p:nvPr userDrawn="1"/>
        </p:nvSpPr>
        <p:spPr>
          <a:xfrm>
            <a:off x="4328160" y="1527209"/>
            <a:ext cx="3535680" cy="3978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18" name="Text Placeholder 3"/>
          <p:cNvSpPr>
            <a:spLocks noGrp="1"/>
          </p:cNvSpPr>
          <p:nvPr>
            <p:ph type="body" sz="half" idx="20" hasCustomPrompt="1"/>
          </p:nvPr>
        </p:nvSpPr>
        <p:spPr>
          <a:xfrm>
            <a:off x="4536780" y="1554601"/>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9" name="Rectangle 18"/>
          <p:cNvSpPr/>
          <p:nvPr userDrawn="1"/>
        </p:nvSpPr>
        <p:spPr>
          <a:xfrm>
            <a:off x="8116233" y="1527209"/>
            <a:ext cx="3535680" cy="3978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20" name="Text Placeholder 3"/>
          <p:cNvSpPr>
            <a:spLocks noGrp="1"/>
          </p:cNvSpPr>
          <p:nvPr>
            <p:ph type="body" sz="half" idx="21" hasCustomPrompt="1"/>
          </p:nvPr>
        </p:nvSpPr>
        <p:spPr>
          <a:xfrm>
            <a:off x="8324853" y="1554601"/>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1" name="Rectangle 20"/>
          <p:cNvSpPr/>
          <p:nvPr userDrawn="1"/>
        </p:nvSpPr>
        <p:spPr>
          <a:xfrm>
            <a:off x="533665" y="3937000"/>
            <a:ext cx="3535680" cy="3978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22" name="Text Placeholder 3"/>
          <p:cNvSpPr>
            <a:spLocks noGrp="1"/>
          </p:cNvSpPr>
          <p:nvPr>
            <p:ph type="body" sz="half" idx="22" hasCustomPrompt="1"/>
          </p:nvPr>
        </p:nvSpPr>
        <p:spPr>
          <a:xfrm>
            <a:off x="742285" y="3964392"/>
            <a:ext cx="3118440" cy="34305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3" name="Rectangle 22"/>
          <p:cNvSpPr/>
          <p:nvPr userDrawn="1"/>
        </p:nvSpPr>
        <p:spPr>
          <a:xfrm>
            <a:off x="4328160" y="3937000"/>
            <a:ext cx="3535680" cy="3978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24" name="Text Placeholder 3"/>
          <p:cNvSpPr>
            <a:spLocks noGrp="1"/>
          </p:cNvSpPr>
          <p:nvPr>
            <p:ph type="body" sz="half" idx="23" hasCustomPrompt="1"/>
          </p:nvPr>
        </p:nvSpPr>
        <p:spPr>
          <a:xfrm>
            <a:off x="4536780" y="3964392"/>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5" name="Rectangle 24"/>
          <p:cNvSpPr/>
          <p:nvPr userDrawn="1"/>
        </p:nvSpPr>
        <p:spPr>
          <a:xfrm>
            <a:off x="8116233" y="3937000"/>
            <a:ext cx="3535680" cy="3978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26" name="Text Placeholder 3"/>
          <p:cNvSpPr>
            <a:spLocks noGrp="1"/>
          </p:cNvSpPr>
          <p:nvPr>
            <p:ph type="body" sz="half" idx="24" hasCustomPrompt="1"/>
          </p:nvPr>
        </p:nvSpPr>
        <p:spPr>
          <a:xfrm>
            <a:off x="8324853" y="3964392"/>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93384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left)">
                                      <p:cBhvr>
                                        <p:cTn id="14" dur="500"/>
                                        <p:tgtEl>
                                          <p:spTgt spid="16">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wipe(left)">
                                      <p:cBhvr>
                                        <p:cTn id="25" dur="500"/>
                                        <p:tgtEl>
                                          <p:spTgt spid="18">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0">
                                            <p:txEl>
                                              <p:pRg st="0" end="0"/>
                                            </p:txEl>
                                          </p:spTgt>
                                        </p:tgtEl>
                                        <p:attrNameLst>
                                          <p:attrName>style.visibility</p:attrName>
                                        </p:attrNameLst>
                                      </p:cBhvr>
                                      <p:to>
                                        <p:strVal val="visible"/>
                                      </p:to>
                                    </p:set>
                                    <p:animEffect transition="in" filter="wipe(left)">
                                      <p:cBhvr>
                                        <p:cTn id="36" dur="500"/>
                                        <p:tgtEl>
                                          <p:spTgt spid="20">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wipe(left)">
                                      <p:cBhvr>
                                        <p:cTn id="47" dur="500"/>
                                        <p:tgtEl>
                                          <p:spTgt spid="22">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00"/>
                                        <p:tgtEl>
                                          <p:spTgt spid="7"/>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up)">
                                      <p:cBhvr>
                                        <p:cTn id="54" dur="500"/>
                                        <p:tgtEl>
                                          <p:spTgt spid="23"/>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24">
                                            <p:txEl>
                                              <p:pRg st="0" end="0"/>
                                            </p:txEl>
                                          </p:spTgt>
                                        </p:tgtEl>
                                        <p:attrNameLst>
                                          <p:attrName>style.visibility</p:attrName>
                                        </p:attrNameLst>
                                      </p:cBhvr>
                                      <p:to>
                                        <p:strVal val="visible"/>
                                      </p:to>
                                    </p:set>
                                    <p:animEffect transition="in" filter="wipe(left)">
                                      <p:cBhvr>
                                        <p:cTn id="58" dur="500"/>
                                        <p:tgtEl>
                                          <p:spTgt spid="24">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up)">
                                      <p:cBhvr>
                                        <p:cTn id="65" dur="500"/>
                                        <p:tgtEl>
                                          <p:spTgt spid="25"/>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6">
                                            <p:txEl>
                                              <p:pRg st="0" end="0"/>
                                            </p:txEl>
                                          </p:spTgt>
                                        </p:tgtEl>
                                        <p:attrNameLst>
                                          <p:attrName>style.visibility</p:attrName>
                                        </p:attrNameLst>
                                      </p:cBhvr>
                                      <p:to>
                                        <p:strVal val="visible"/>
                                      </p:to>
                                    </p:set>
                                    <p:animEffect transition="in" filter="wipe(left)">
                                      <p:cBhvr>
                                        <p:cTn id="69"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7" grpId="0" animBg="1"/>
      <p:bldP spid="8" grpId="0" animBg="1"/>
      <p:bldP spid="12" grpId="0" animBg="1"/>
      <p:bldP spid="14" grpId="0" animBg="1"/>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animBg="1"/>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animBg="1"/>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6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240377"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4" hasCustomPrompt="1"/>
          </p:nvPr>
        </p:nvSpPr>
        <p:spPr>
          <a:xfrm>
            <a:off x="3387021"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9093733"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6" hasCustomPrompt="1"/>
          </p:nvPr>
        </p:nvSpPr>
        <p:spPr>
          <a:xfrm>
            <a:off x="6240377"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17" hasCustomPrompt="1"/>
          </p:nvPr>
        </p:nvSpPr>
        <p:spPr>
          <a:xfrm>
            <a:off x="533665"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18" hasCustomPrompt="1"/>
          </p:nvPr>
        </p:nvSpPr>
        <p:spPr>
          <a:xfrm>
            <a:off x="3387021"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7" name="Picture Placeholder 7"/>
          <p:cNvSpPr>
            <a:spLocks noGrp="1"/>
          </p:cNvSpPr>
          <p:nvPr>
            <p:ph type="pic" sz="quarter" idx="19" hasCustomPrompt="1"/>
          </p:nvPr>
        </p:nvSpPr>
        <p:spPr>
          <a:xfrm>
            <a:off x="9093733"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8" name="Rectangle 17"/>
          <p:cNvSpPr/>
          <p:nvPr userDrawn="1"/>
        </p:nvSpPr>
        <p:spPr>
          <a:xfrm>
            <a:off x="533667" y="1527210"/>
            <a:ext cx="2560319" cy="462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19" name="Text Placeholder 3"/>
          <p:cNvSpPr>
            <a:spLocks noGrp="1"/>
          </p:cNvSpPr>
          <p:nvPr>
            <p:ph type="body" sz="half" idx="20" hasCustomPrompt="1"/>
          </p:nvPr>
        </p:nvSpPr>
        <p:spPr>
          <a:xfrm>
            <a:off x="711768"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0" name="Rectangle 19"/>
          <p:cNvSpPr/>
          <p:nvPr userDrawn="1"/>
        </p:nvSpPr>
        <p:spPr>
          <a:xfrm>
            <a:off x="3387023" y="1527210"/>
            <a:ext cx="2560319" cy="4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21" name="Text Placeholder 3"/>
          <p:cNvSpPr>
            <a:spLocks noGrp="1"/>
          </p:cNvSpPr>
          <p:nvPr>
            <p:ph type="body" sz="half" idx="21" hasCustomPrompt="1"/>
          </p:nvPr>
        </p:nvSpPr>
        <p:spPr>
          <a:xfrm>
            <a:off x="3565124"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2" name="Rectangle 21"/>
          <p:cNvSpPr/>
          <p:nvPr userDrawn="1"/>
        </p:nvSpPr>
        <p:spPr>
          <a:xfrm>
            <a:off x="6240378" y="1527210"/>
            <a:ext cx="2560319" cy="4620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23" name="Text Placeholder 3"/>
          <p:cNvSpPr>
            <a:spLocks noGrp="1"/>
          </p:cNvSpPr>
          <p:nvPr>
            <p:ph type="body" sz="half" idx="22" hasCustomPrompt="1"/>
          </p:nvPr>
        </p:nvSpPr>
        <p:spPr>
          <a:xfrm>
            <a:off x="6418479"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4" name="Rectangle 23"/>
          <p:cNvSpPr/>
          <p:nvPr userDrawn="1"/>
        </p:nvSpPr>
        <p:spPr>
          <a:xfrm>
            <a:off x="9093735" y="1527210"/>
            <a:ext cx="2560319" cy="4620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chemeClr val="bg1"/>
              </a:solidFill>
            </a:endParaRPr>
          </a:p>
        </p:txBody>
      </p:sp>
      <p:sp>
        <p:nvSpPr>
          <p:cNvPr id="25" name="Text Placeholder 3"/>
          <p:cNvSpPr>
            <a:spLocks noGrp="1"/>
          </p:cNvSpPr>
          <p:nvPr>
            <p:ph type="body" sz="half" idx="23" hasCustomPrompt="1"/>
          </p:nvPr>
        </p:nvSpPr>
        <p:spPr>
          <a:xfrm>
            <a:off x="9271836"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6" name="Rectangle 25"/>
          <p:cNvSpPr/>
          <p:nvPr userDrawn="1"/>
        </p:nvSpPr>
        <p:spPr>
          <a:xfrm>
            <a:off x="533667" y="3942617"/>
            <a:ext cx="2560319" cy="4620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27" name="Text Placeholder 3"/>
          <p:cNvSpPr>
            <a:spLocks noGrp="1"/>
          </p:cNvSpPr>
          <p:nvPr>
            <p:ph type="body" sz="half" idx="24" hasCustomPrompt="1"/>
          </p:nvPr>
        </p:nvSpPr>
        <p:spPr>
          <a:xfrm>
            <a:off x="711768"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8" name="Rectangle 27"/>
          <p:cNvSpPr/>
          <p:nvPr userDrawn="1"/>
        </p:nvSpPr>
        <p:spPr>
          <a:xfrm>
            <a:off x="3387023" y="3942617"/>
            <a:ext cx="2560319" cy="4620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29" name="Text Placeholder 3"/>
          <p:cNvSpPr>
            <a:spLocks noGrp="1"/>
          </p:cNvSpPr>
          <p:nvPr>
            <p:ph type="body" sz="half" idx="25" hasCustomPrompt="1"/>
          </p:nvPr>
        </p:nvSpPr>
        <p:spPr>
          <a:xfrm>
            <a:off x="3565124"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0" name="Rectangle 29"/>
          <p:cNvSpPr/>
          <p:nvPr userDrawn="1"/>
        </p:nvSpPr>
        <p:spPr>
          <a:xfrm>
            <a:off x="6240378" y="3942617"/>
            <a:ext cx="2560319" cy="462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31" name="Text Placeholder 3"/>
          <p:cNvSpPr>
            <a:spLocks noGrp="1"/>
          </p:cNvSpPr>
          <p:nvPr>
            <p:ph type="body" sz="half" idx="26" hasCustomPrompt="1"/>
          </p:nvPr>
        </p:nvSpPr>
        <p:spPr>
          <a:xfrm>
            <a:off x="6418479"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2" name="Rectangle 31"/>
          <p:cNvSpPr/>
          <p:nvPr userDrawn="1"/>
        </p:nvSpPr>
        <p:spPr>
          <a:xfrm>
            <a:off x="9093735" y="3942617"/>
            <a:ext cx="2560319" cy="4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pPr rtl="0"/>
            <a:endParaRPr lang="en-US" sz="1867" b="1" dirty="0">
              <a:solidFill>
                <a:schemeClr val="bg1"/>
              </a:solidFill>
            </a:endParaRPr>
          </a:p>
        </p:txBody>
      </p:sp>
      <p:sp>
        <p:nvSpPr>
          <p:cNvPr id="33" name="Text Placeholder 3"/>
          <p:cNvSpPr>
            <a:spLocks noGrp="1"/>
          </p:cNvSpPr>
          <p:nvPr>
            <p:ph type="body" sz="half" idx="27" hasCustomPrompt="1"/>
          </p:nvPr>
        </p:nvSpPr>
        <p:spPr>
          <a:xfrm>
            <a:off x="9271836"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155475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left)">
                                      <p:cBhvr>
                                        <p:cTn id="14" dur="500"/>
                                        <p:tgtEl>
                                          <p:spTgt spid="19">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up)">
                                      <p:cBhvr>
                                        <p:cTn id="21" dur="500"/>
                                        <p:tgtEl>
                                          <p:spTgt spid="2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wipe(left)">
                                      <p:cBhvr>
                                        <p:cTn id="25" dur="500"/>
                                        <p:tgtEl>
                                          <p:spTgt spid="21">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up)">
                                      <p:cBhvr>
                                        <p:cTn id="32" dur="500"/>
                                        <p:tgtEl>
                                          <p:spTgt spid="2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3">
                                            <p:txEl>
                                              <p:pRg st="0" end="0"/>
                                            </p:txEl>
                                          </p:spTgt>
                                        </p:tgtEl>
                                        <p:attrNameLst>
                                          <p:attrName>style.visibility</p:attrName>
                                        </p:attrNameLst>
                                      </p:cBhvr>
                                      <p:to>
                                        <p:strVal val="visible"/>
                                      </p:to>
                                    </p:set>
                                    <p:animEffect transition="in" filter="wipe(left)">
                                      <p:cBhvr>
                                        <p:cTn id="36" dur="500"/>
                                        <p:tgtEl>
                                          <p:spTgt spid="23">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5">
                                            <p:txEl>
                                              <p:pRg st="0" end="0"/>
                                            </p:txEl>
                                          </p:spTgt>
                                        </p:tgtEl>
                                        <p:attrNameLst>
                                          <p:attrName>style.visibility</p:attrName>
                                        </p:attrNameLst>
                                      </p:cBhvr>
                                      <p:to>
                                        <p:strVal val="visible"/>
                                      </p:to>
                                    </p:set>
                                    <p:animEffect transition="in" filter="wipe(left)">
                                      <p:cBhvr>
                                        <p:cTn id="47" dur="500"/>
                                        <p:tgtEl>
                                          <p:spTgt spid="25">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up)">
                                      <p:cBhvr>
                                        <p:cTn id="54" dur="500"/>
                                        <p:tgtEl>
                                          <p:spTgt spid="26"/>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27">
                                            <p:txEl>
                                              <p:pRg st="0" end="0"/>
                                            </p:txEl>
                                          </p:spTgt>
                                        </p:tgtEl>
                                        <p:attrNameLst>
                                          <p:attrName>style.visibility</p:attrName>
                                        </p:attrNameLst>
                                      </p:cBhvr>
                                      <p:to>
                                        <p:strVal val="visible"/>
                                      </p:to>
                                    </p:set>
                                    <p:animEffect transition="in" filter="wipe(left)">
                                      <p:cBhvr>
                                        <p:cTn id="58" dur="500"/>
                                        <p:tgtEl>
                                          <p:spTgt spid="27">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00"/>
                                        <p:tgtEl>
                                          <p:spTgt spid="16"/>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up)">
                                      <p:cBhvr>
                                        <p:cTn id="65" dur="500"/>
                                        <p:tgtEl>
                                          <p:spTgt spid="28"/>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9">
                                            <p:txEl>
                                              <p:pRg st="0" end="0"/>
                                            </p:txEl>
                                          </p:spTgt>
                                        </p:tgtEl>
                                        <p:attrNameLst>
                                          <p:attrName>style.visibility</p:attrName>
                                        </p:attrNameLst>
                                      </p:cBhvr>
                                      <p:to>
                                        <p:strVal val="visible"/>
                                      </p:to>
                                    </p:set>
                                    <p:animEffect transition="in" filter="wipe(left)">
                                      <p:cBhvr>
                                        <p:cTn id="69" dur="500"/>
                                        <p:tgtEl>
                                          <p:spTgt spid="29">
                                            <p:txEl>
                                              <p:pRg st="0" end="0"/>
                                            </p:txEl>
                                          </p:spTgt>
                                        </p:tgtEl>
                                      </p:cBhvr>
                                    </p:animEffect>
                                  </p:childTnLst>
                                </p:cTn>
                              </p:par>
                            </p:childTnLst>
                          </p:cTn>
                        </p:par>
                        <p:par>
                          <p:cTn id="70" fill="hold">
                            <p:stCondLst>
                              <p:cond delay="6000"/>
                            </p:stCondLst>
                            <p:childTnLst>
                              <p:par>
                                <p:cTn id="71" presetID="22" presetClass="entr" presetSubtype="4"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down)">
                                      <p:cBhvr>
                                        <p:cTn id="73" dur="500"/>
                                        <p:tgtEl>
                                          <p:spTgt spid="12"/>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up)">
                                      <p:cBhvr>
                                        <p:cTn id="76" dur="500"/>
                                        <p:tgtEl>
                                          <p:spTgt spid="30"/>
                                        </p:tgtEl>
                                      </p:cBhvr>
                                    </p:animEffect>
                                  </p:childTnLst>
                                </p:cTn>
                              </p:par>
                            </p:childTnLst>
                          </p:cTn>
                        </p:par>
                        <p:par>
                          <p:cTn id="77" fill="hold">
                            <p:stCondLst>
                              <p:cond delay="6500"/>
                            </p:stCondLst>
                            <p:childTnLst>
                              <p:par>
                                <p:cTn id="78" presetID="22" presetClass="entr" presetSubtype="8" fill="hold" grpId="0" nodeType="afterEffect">
                                  <p:stCondLst>
                                    <p:cond delay="0"/>
                                  </p:stCondLst>
                                  <p:childTnLst>
                                    <p:set>
                                      <p:cBhvr>
                                        <p:cTn id="79" dur="1" fill="hold">
                                          <p:stCondLst>
                                            <p:cond delay="0"/>
                                          </p:stCondLst>
                                        </p:cTn>
                                        <p:tgtEl>
                                          <p:spTgt spid="31">
                                            <p:txEl>
                                              <p:pRg st="0" end="0"/>
                                            </p:txEl>
                                          </p:spTgt>
                                        </p:tgtEl>
                                        <p:attrNameLst>
                                          <p:attrName>style.visibility</p:attrName>
                                        </p:attrNameLst>
                                      </p:cBhvr>
                                      <p:to>
                                        <p:strVal val="visible"/>
                                      </p:to>
                                    </p:set>
                                    <p:animEffect transition="in" filter="wipe(left)">
                                      <p:cBhvr>
                                        <p:cTn id="80" dur="500"/>
                                        <p:tgtEl>
                                          <p:spTgt spid="31">
                                            <p:txEl>
                                              <p:pRg st="0" end="0"/>
                                            </p:txEl>
                                          </p:spTgt>
                                        </p:tgtEl>
                                      </p:cBhvr>
                                    </p:animEffect>
                                  </p:childTnLst>
                                </p:cTn>
                              </p:par>
                            </p:childTnLst>
                          </p:cTn>
                        </p:par>
                        <p:par>
                          <p:cTn id="81" fill="hold">
                            <p:stCondLst>
                              <p:cond delay="7000"/>
                            </p:stCondLst>
                            <p:childTnLst>
                              <p:par>
                                <p:cTn id="82" presetID="22" presetClass="entr" presetSubtype="4" fill="hold" grpId="0" nodeType="after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wipe(down)">
                                      <p:cBhvr>
                                        <p:cTn id="84" dur="500"/>
                                        <p:tgtEl>
                                          <p:spTgt spid="17"/>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wipe(up)">
                                      <p:cBhvr>
                                        <p:cTn id="87" dur="500"/>
                                        <p:tgtEl>
                                          <p:spTgt spid="32"/>
                                        </p:tgtEl>
                                      </p:cBhvr>
                                    </p:animEffect>
                                  </p:childTnLst>
                                </p:cTn>
                              </p:par>
                            </p:childTnLst>
                          </p:cTn>
                        </p:par>
                        <p:par>
                          <p:cTn id="88" fill="hold">
                            <p:stCondLst>
                              <p:cond delay="7500"/>
                            </p:stCondLst>
                            <p:childTnLst>
                              <p:par>
                                <p:cTn id="89" presetID="22" presetClass="entr" presetSubtype="8" fill="hold" grpId="0" nodeType="afterEffect">
                                  <p:stCondLst>
                                    <p:cond delay="0"/>
                                  </p:stCondLst>
                                  <p:childTnLst>
                                    <p:set>
                                      <p:cBhvr>
                                        <p:cTn id="90" dur="1" fill="hold">
                                          <p:stCondLst>
                                            <p:cond delay="0"/>
                                          </p:stCondLst>
                                        </p:cTn>
                                        <p:tgtEl>
                                          <p:spTgt spid="33">
                                            <p:txEl>
                                              <p:pRg st="0" end="0"/>
                                            </p:txEl>
                                          </p:spTgt>
                                        </p:tgtEl>
                                        <p:attrNameLst>
                                          <p:attrName>style.visibility</p:attrName>
                                        </p:attrNameLst>
                                      </p:cBhvr>
                                      <p:to>
                                        <p:strVal val="visible"/>
                                      </p:to>
                                    </p:set>
                                    <p:animEffect transition="in" filter="wipe(left)">
                                      <p:cBhvr>
                                        <p:cTn id="91"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8" grpId="0" animBg="1"/>
      <p:bldP spid="13" grpId="0" animBg="1"/>
      <p:bldP spid="12" grpId="0" animBg="1"/>
      <p:bldP spid="14" grpId="0" animBg="1"/>
      <p:bldP spid="16" grpId="0" animBg="1"/>
      <p:bldP spid="17" grpId="0" animBg="1"/>
      <p:bldP spid="18" grpId="0" animBg="1"/>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animBg="1"/>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4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5" name="Text Placeholder 3"/>
          <p:cNvSpPr>
            <a:spLocks noGrp="1"/>
          </p:cNvSpPr>
          <p:nvPr>
            <p:ph type="body" sz="half" idx="2" hasCustomPrompt="1"/>
          </p:nvPr>
        </p:nvSpPr>
        <p:spPr>
          <a:xfrm>
            <a:off x="508000" y="1026695"/>
            <a:ext cx="11140661"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6" name="Title 13"/>
          <p:cNvSpPr>
            <a:spLocks noGrp="1"/>
          </p:cNvSpPr>
          <p:nvPr>
            <p:ph type="title" hasCustomPrompt="1"/>
          </p:nvPr>
        </p:nvSpPr>
        <p:spPr>
          <a:xfrm>
            <a:off x="508000" y="450250"/>
            <a:ext cx="11140661"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9" name="Picture Placeholder 7"/>
          <p:cNvSpPr>
            <a:spLocks noGrp="1"/>
          </p:cNvSpPr>
          <p:nvPr>
            <p:ph type="pic" sz="quarter" idx="12" hasCustomPrompt="1"/>
          </p:nvPr>
        </p:nvSpPr>
        <p:spPr>
          <a:xfrm>
            <a:off x="2031187"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0" name="Picture Placeholder 7"/>
          <p:cNvSpPr>
            <a:spLocks noGrp="1"/>
          </p:cNvSpPr>
          <p:nvPr>
            <p:ph type="pic" sz="quarter" idx="13" hasCustomPrompt="1"/>
          </p:nvPr>
        </p:nvSpPr>
        <p:spPr>
          <a:xfrm>
            <a:off x="6093560"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1" name="Picture Placeholder 7"/>
          <p:cNvSpPr>
            <a:spLocks noGrp="1"/>
          </p:cNvSpPr>
          <p:nvPr>
            <p:ph type="pic" sz="quarter" idx="14" hasCustomPrompt="1"/>
          </p:nvPr>
        </p:nvSpPr>
        <p:spPr>
          <a:xfrm>
            <a:off x="4062373"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3" name="Picture Placeholder 7"/>
          <p:cNvSpPr>
            <a:spLocks noGrp="1"/>
          </p:cNvSpPr>
          <p:nvPr>
            <p:ph type="pic" sz="quarter" idx="15" hasCustomPrompt="1"/>
          </p:nvPr>
        </p:nvSpPr>
        <p:spPr>
          <a:xfrm>
            <a:off x="8124747"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0" name="Picture Placeholder 7"/>
          <p:cNvSpPr>
            <a:spLocks noGrp="1"/>
          </p:cNvSpPr>
          <p:nvPr>
            <p:ph type="pic" sz="quarter" idx="16" hasCustomPrompt="1"/>
          </p:nvPr>
        </p:nvSpPr>
        <p:spPr>
          <a:xfrm>
            <a:off x="10155936"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7" hasCustomPrompt="1"/>
          </p:nvPr>
        </p:nvSpPr>
        <p:spPr>
          <a:xfrm>
            <a:off x="0"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8" hasCustomPrompt="1"/>
          </p:nvPr>
        </p:nvSpPr>
        <p:spPr>
          <a:xfrm>
            <a:off x="2031187"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9" hasCustomPrompt="1"/>
          </p:nvPr>
        </p:nvSpPr>
        <p:spPr>
          <a:xfrm>
            <a:off x="6093560"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20" hasCustomPrompt="1"/>
          </p:nvPr>
        </p:nvSpPr>
        <p:spPr>
          <a:xfrm>
            <a:off x="4062373"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5" name="Picture Placeholder 7"/>
          <p:cNvSpPr>
            <a:spLocks noGrp="1"/>
          </p:cNvSpPr>
          <p:nvPr>
            <p:ph type="pic" sz="quarter" idx="21" hasCustomPrompt="1"/>
          </p:nvPr>
        </p:nvSpPr>
        <p:spPr>
          <a:xfrm>
            <a:off x="8124747"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22" hasCustomPrompt="1"/>
          </p:nvPr>
        </p:nvSpPr>
        <p:spPr>
          <a:xfrm>
            <a:off x="10155936"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95354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400" fill="hold"/>
                                        <p:tgtEl>
                                          <p:spTgt spid="9"/>
                                        </p:tgtEl>
                                        <p:attrNameLst>
                                          <p:attrName>ppt_w</p:attrName>
                                        </p:attrNameLst>
                                      </p:cBhvr>
                                      <p:tavLst>
                                        <p:tav tm="0">
                                          <p:val>
                                            <p:fltVal val="0"/>
                                          </p:val>
                                        </p:tav>
                                        <p:tav tm="100000">
                                          <p:val>
                                            <p:strVal val="#ppt_w"/>
                                          </p:val>
                                        </p:tav>
                                      </p:tavLst>
                                    </p:anim>
                                    <p:anim calcmode="lin" valueType="num">
                                      <p:cBhvr>
                                        <p:cTn id="8" dur="400" fill="hold"/>
                                        <p:tgtEl>
                                          <p:spTgt spid="9"/>
                                        </p:tgtEl>
                                        <p:attrNameLst>
                                          <p:attrName>ppt_h</p:attrName>
                                        </p:attrNameLst>
                                      </p:cBhvr>
                                      <p:tavLst>
                                        <p:tav tm="0">
                                          <p:val>
                                            <p:fltVal val="0"/>
                                          </p:val>
                                        </p:tav>
                                        <p:tav tm="100000">
                                          <p:val>
                                            <p:strVal val="#ppt_h"/>
                                          </p:val>
                                        </p:tav>
                                      </p:tavLst>
                                    </p:anim>
                                    <p:animEffect transition="in" filter="fade">
                                      <p:cBhvr>
                                        <p:cTn id="9" dur="400"/>
                                        <p:tgtEl>
                                          <p:spTgt spid="9"/>
                                        </p:tgtEl>
                                      </p:cBhvr>
                                    </p:animEffect>
                                  </p:childTnLst>
                                </p:cTn>
                              </p:par>
                            </p:childTnLst>
                          </p:cTn>
                        </p:par>
                        <p:par>
                          <p:cTn id="10" fill="hold">
                            <p:stCondLst>
                              <p:cond delay="4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400" fill="hold"/>
                                        <p:tgtEl>
                                          <p:spTgt spid="11"/>
                                        </p:tgtEl>
                                        <p:attrNameLst>
                                          <p:attrName>ppt_w</p:attrName>
                                        </p:attrNameLst>
                                      </p:cBhvr>
                                      <p:tavLst>
                                        <p:tav tm="0">
                                          <p:val>
                                            <p:fltVal val="0"/>
                                          </p:val>
                                        </p:tav>
                                        <p:tav tm="100000">
                                          <p:val>
                                            <p:strVal val="#ppt_w"/>
                                          </p:val>
                                        </p:tav>
                                      </p:tavLst>
                                    </p:anim>
                                    <p:anim calcmode="lin" valueType="num">
                                      <p:cBhvr>
                                        <p:cTn id="14" dur="400" fill="hold"/>
                                        <p:tgtEl>
                                          <p:spTgt spid="11"/>
                                        </p:tgtEl>
                                        <p:attrNameLst>
                                          <p:attrName>ppt_h</p:attrName>
                                        </p:attrNameLst>
                                      </p:cBhvr>
                                      <p:tavLst>
                                        <p:tav tm="0">
                                          <p:val>
                                            <p:fltVal val="0"/>
                                          </p:val>
                                        </p:tav>
                                        <p:tav tm="100000">
                                          <p:val>
                                            <p:strVal val="#ppt_h"/>
                                          </p:val>
                                        </p:tav>
                                      </p:tavLst>
                                    </p:anim>
                                    <p:animEffect transition="in" filter="fade">
                                      <p:cBhvr>
                                        <p:cTn id="15" dur="400"/>
                                        <p:tgtEl>
                                          <p:spTgt spid="11"/>
                                        </p:tgtEl>
                                      </p:cBhvr>
                                    </p:animEffect>
                                  </p:childTnLst>
                                </p:cTn>
                              </p:par>
                            </p:childTnLst>
                          </p:cTn>
                        </p:par>
                        <p:par>
                          <p:cTn id="16" fill="hold">
                            <p:stCondLst>
                              <p:cond delay="8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400" fill="hold"/>
                                        <p:tgtEl>
                                          <p:spTgt spid="12"/>
                                        </p:tgtEl>
                                        <p:attrNameLst>
                                          <p:attrName>ppt_w</p:attrName>
                                        </p:attrNameLst>
                                      </p:cBhvr>
                                      <p:tavLst>
                                        <p:tav tm="0">
                                          <p:val>
                                            <p:fltVal val="0"/>
                                          </p:val>
                                        </p:tav>
                                        <p:tav tm="100000">
                                          <p:val>
                                            <p:strVal val="#ppt_w"/>
                                          </p:val>
                                        </p:tav>
                                      </p:tavLst>
                                    </p:anim>
                                    <p:anim calcmode="lin" valueType="num">
                                      <p:cBhvr>
                                        <p:cTn id="20" dur="400" fill="hold"/>
                                        <p:tgtEl>
                                          <p:spTgt spid="12"/>
                                        </p:tgtEl>
                                        <p:attrNameLst>
                                          <p:attrName>ppt_h</p:attrName>
                                        </p:attrNameLst>
                                      </p:cBhvr>
                                      <p:tavLst>
                                        <p:tav tm="0">
                                          <p:val>
                                            <p:fltVal val="0"/>
                                          </p:val>
                                        </p:tav>
                                        <p:tav tm="100000">
                                          <p:val>
                                            <p:strVal val="#ppt_h"/>
                                          </p:val>
                                        </p:tav>
                                      </p:tavLst>
                                    </p:anim>
                                    <p:animEffect transition="in" filter="fade">
                                      <p:cBhvr>
                                        <p:cTn id="21" dur="400"/>
                                        <p:tgtEl>
                                          <p:spTgt spid="12"/>
                                        </p:tgtEl>
                                      </p:cBhvr>
                                    </p:animEffect>
                                  </p:childTnLst>
                                </p:cTn>
                              </p:par>
                            </p:childTnLst>
                          </p:cTn>
                        </p:par>
                        <p:par>
                          <p:cTn id="22" fill="hold">
                            <p:stCondLst>
                              <p:cond delay="1200"/>
                            </p:stCondLst>
                            <p:childTnLst>
                              <p:par>
                                <p:cTn id="23" presetID="53" presetClass="entr" presetSubtype="16"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400" fill="hold"/>
                                        <p:tgtEl>
                                          <p:spTgt spid="19"/>
                                        </p:tgtEl>
                                        <p:attrNameLst>
                                          <p:attrName>ppt_w</p:attrName>
                                        </p:attrNameLst>
                                      </p:cBhvr>
                                      <p:tavLst>
                                        <p:tav tm="0">
                                          <p:val>
                                            <p:fltVal val="0"/>
                                          </p:val>
                                        </p:tav>
                                        <p:tav tm="100000">
                                          <p:val>
                                            <p:strVal val="#ppt_w"/>
                                          </p:val>
                                        </p:tav>
                                      </p:tavLst>
                                    </p:anim>
                                    <p:anim calcmode="lin" valueType="num">
                                      <p:cBhvr>
                                        <p:cTn id="26" dur="400" fill="hold"/>
                                        <p:tgtEl>
                                          <p:spTgt spid="19"/>
                                        </p:tgtEl>
                                        <p:attrNameLst>
                                          <p:attrName>ppt_h</p:attrName>
                                        </p:attrNameLst>
                                      </p:cBhvr>
                                      <p:tavLst>
                                        <p:tav tm="0">
                                          <p:val>
                                            <p:fltVal val="0"/>
                                          </p:val>
                                        </p:tav>
                                        <p:tav tm="100000">
                                          <p:val>
                                            <p:strVal val="#ppt_h"/>
                                          </p:val>
                                        </p:tav>
                                      </p:tavLst>
                                    </p:anim>
                                    <p:animEffect transition="in" filter="fade">
                                      <p:cBhvr>
                                        <p:cTn id="27" dur="400"/>
                                        <p:tgtEl>
                                          <p:spTgt spid="19"/>
                                        </p:tgtEl>
                                      </p:cBhvr>
                                    </p:animEffect>
                                  </p:childTnLst>
                                </p:cTn>
                              </p:par>
                            </p:childTnLst>
                          </p:cTn>
                        </p:par>
                        <p:par>
                          <p:cTn id="28" fill="hold">
                            <p:stCondLst>
                              <p:cond delay="16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400" fill="hold"/>
                                        <p:tgtEl>
                                          <p:spTgt spid="21"/>
                                        </p:tgtEl>
                                        <p:attrNameLst>
                                          <p:attrName>ppt_w</p:attrName>
                                        </p:attrNameLst>
                                      </p:cBhvr>
                                      <p:tavLst>
                                        <p:tav tm="0">
                                          <p:val>
                                            <p:fltVal val="0"/>
                                          </p:val>
                                        </p:tav>
                                        <p:tav tm="100000">
                                          <p:val>
                                            <p:strVal val="#ppt_w"/>
                                          </p:val>
                                        </p:tav>
                                      </p:tavLst>
                                    </p:anim>
                                    <p:anim calcmode="lin" valueType="num">
                                      <p:cBhvr>
                                        <p:cTn id="32" dur="400" fill="hold"/>
                                        <p:tgtEl>
                                          <p:spTgt spid="21"/>
                                        </p:tgtEl>
                                        <p:attrNameLst>
                                          <p:attrName>ppt_h</p:attrName>
                                        </p:attrNameLst>
                                      </p:cBhvr>
                                      <p:tavLst>
                                        <p:tav tm="0">
                                          <p:val>
                                            <p:fltVal val="0"/>
                                          </p:val>
                                        </p:tav>
                                        <p:tav tm="100000">
                                          <p:val>
                                            <p:strVal val="#ppt_h"/>
                                          </p:val>
                                        </p:tav>
                                      </p:tavLst>
                                    </p:anim>
                                    <p:animEffect transition="in" filter="fade">
                                      <p:cBhvr>
                                        <p:cTn id="33" dur="400"/>
                                        <p:tgtEl>
                                          <p:spTgt spid="21"/>
                                        </p:tgtEl>
                                      </p:cBhvr>
                                    </p:animEffect>
                                  </p:childTnLst>
                                </p:cTn>
                              </p:par>
                            </p:childTnLst>
                          </p:cTn>
                        </p:par>
                        <p:par>
                          <p:cTn id="34" fill="hold">
                            <p:stCondLst>
                              <p:cond delay="2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400" fill="hold"/>
                                        <p:tgtEl>
                                          <p:spTgt spid="14"/>
                                        </p:tgtEl>
                                        <p:attrNameLst>
                                          <p:attrName>ppt_w</p:attrName>
                                        </p:attrNameLst>
                                      </p:cBhvr>
                                      <p:tavLst>
                                        <p:tav tm="0">
                                          <p:val>
                                            <p:fltVal val="0"/>
                                          </p:val>
                                        </p:tav>
                                        <p:tav tm="100000">
                                          <p:val>
                                            <p:strVal val="#ppt_w"/>
                                          </p:val>
                                        </p:tav>
                                      </p:tavLst>
                                    </p:anim>
                                    <p:anim calcmode="lin" valueType="num">
                                      <p:cBhvr>
                                        <p:cTn id="38" dur="400" fill="hold"/>
                                        <p:tgtEl>
                                          <p:spTgt spid="14"/>
                                        </p:tgtEl>
                                        <p:attrNameLst>
                                          <p:attrName>ppt_h</p:attrName>
                                        </p:attrNameLst>
                                      </p:cBhvr>
                                      <p:tavLst>
                                        <p:tav tm="0">
                                          <p:val>
                                            <p:fltVal val="0"/>
                                          </p:val>
                                        </p:tav>
                                        <p:tav tm="100000">
                                          <p:val>
                                            <p:strVal val="#ppt_h"/>
                                          </p:val>
                                        </p:tav>
                                      </p:tavLst>
                                    </p:anim>
                                    <p:animEffect transition="in" filter="fade">
                                      <p:cBhvr>
                                        <p:cTn id="39" dur="400"/>
                                        <p:tgtEl>
                                          <p:spTgt spid="14"/>
                                        </p:tgtEl>
                                      </p:cBhvr>
                                    </p:animEffect>
                                  </p:childTnLst>
                                </p:cTn>
                              </p:par>
                            </p:childTnLst>
                          </p:cTn>
                        </p:par>
                        <p:par>
                          <p:cTn id="40" fill="hold">
                            <p:stCondLst>
                              <p:cond delay="2400"/>
                            </p:stCondLst>
                            <p:childTnLst>
                              <p:par>
                                <p:cTn id="41" presetID="53" presetClass="entr" presetSubtype="1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400" fill="hold"/>
                                        <p:tgtEl>
                                          <p:spTgt spid="13"/>
                                        </p:tgtEl>
                                        <p:attrNameLst>
                                          <p:attrName>ppt_w</p:attrName>
                                        </p:attrNameLst>
                                      </p:cBhvr>
                                      <p:tavLst>
                                        <p:tav tm="0">
                                          <p:val>
                                            <p:fltVal val="0"/>
                                          </p:val>
                                        </p:tav>
                                        <p:tav tm="100000">
                                          <p:val>
                                            <p:strVal val="#ppt_w"/>
                                          </p:val>
                                        </p:tav>
                                      </p:tavLst>
                                    </p:anim>
                                    <p:anim calcmode="lin" valueType="num">
                                      <p:cBhvr>
                                        <p:cTn id="44" dur="400" fill="hold"/>
                                        <p:tgtEl>
                                          <p:spTgt spid="13"/>
                                        </p:tgtEl>
                                        <p:attrNameLst>
                                          <p:attrName>ppt_h</p:attrName>
                                        </p:attrNameLst>
                                      </p:cBhvr>
                                      <p:tavLst>
                                        <p:tav tm="0">
                                          <p:val>
                                            <p:fltVal val="0"/>
                                          </p:val>
                                        </p:tav>
                                        <p:tav tm="100000">
                                          <p:val>
                                            <p:strVal val="#ppt_h"/>
                                          </p:val>
                                        </p:tav>
                                      </p:tavLst>
                                    </p:anim>
                                    <p:animEffect transition="in" filter="fade">
                                      <p:cBhvr>
                                        <p:cTn id="45" dur="400"/>
                                        <p:tgtEl>
                                          <p:spTgt spid="13"/>
                                        </p:tgtEl>
                                      </p:cBhvr>
                                    </p:animEffect>
                                  </p:childTnLst>
                                </p:cTn>
                              </p:par>
                            </p:childTnLst>
                          </p:cTn>
                        </p:par>
                        <p:par>
                          <p:cTn id="46" fill="hold">
                            <p:stCondLst>
                              <p:cond delay="2800"/>
                            </p:stCondLst>
                            <p:childTnLst>
                              <p:par>
                                <p:cTn id="47" presetID="53" presetClass="entr" presetSubtype="16"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400" fill="hold"/>
                                        <p:tgtEl>
                                          <p:spTgt spid="20"/>
                                        </p:tgtEl>
                                        <p:attrNameLst>
                                          <p:attrName>ppt_w</p:attrName>
                                        </p:attrNameLst>
                                      </p:cBhvr>
                                      <p:tavLst>
                                        <p:tav tm="0">
                                          <p:val>
                                            <p:fltVal val="0"/>
                                          </p:val>
                                        </p:tav>
                                        <p:tav tm="100000">
                                          <p:val>
                                            <p:strVal val="#ppt_w"/>
                                          </p:val>
                                        </p:tav>
                                      </p:tavLst>
                                    </p:anim>
                                    <p:anim calcmode="lin" valueType="num">
                                      <p:cBhvr>
                                        <p:cTn id="50" dur="400" fill="hold"/>
                                        <p:tgtEl>
                                          <p:spTgt spid="20"/>
                                        </p:tgtEl>
                                        <p:attrNameLst>
                                          <p:attrName>ppt_h</p:attrName>
                                        </p:attrNameLst>
                                      </p:cBhvr>
                                      <p:tavLst>
                                        <p:tav tm="0">
                                          <p:val>
                                            <p:fltVal val="0"/>
                                          </p:val>
                                        </p:tav>
                                        <p:tav tm="100000">
                                          <p:val>
                                            <p:strVal val="#ppt_h"/>
                                          </p:val>
                                        </p:tav>
                                      </p:tavLst>
                                    </p:anim>
                                    <p:animEffect transition="in" filter="fade">
                                      <p:cBhvr>
                                        <p:cTn id="51" dur="400"/>
                                        <p:tgtEl>
                                          <p:spTgt spid="20"/>
                                        </p:tgtEl>
                                      </p:cBhvr>
                                    </p:animEffect>
                                  </p:childTnLst>
                                </p:cTn>
                              </p:par>
                            </p:childTnLst>
                          </p:cTn>
                        </p:par>
                        <p:par>
                          <p:cTn id="52" fill="hold">
                            <p:stCondLst>
                              <p:cond delay="3200"/>
                            </p:stCondLst>
                            <p:childTnLst>
                              <p:par>
                                <p:cTn id="53" presetID="53" presetClass="entr" presetSubtype="16"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400" fill="hold"/>
                                        <p:tgtEl>
                                          <p:spTgt spid="23"/>
                                        </p:tgtEl>
                                        <p:attrNameLst>
                                          <p:attrName>ppt_w</p:attrName>
                                        </p:attrNameLst>
                                      </p:cBhvr>
                                      <p:tavLst>
                                        <p:tav tm="0">
                                          <p:val>
                                            <p:fltVal val="0"/>
                                          </p:val>
                                        </p:tav>
                                        <p:tav tm="100000">
                                          <p:val>
                                            <p:strVal val="#ppt_w"/>
                                          </p:val>
                                        </p:tav>
                                      </p:tavLst>
                                    </p:anim>
                                    <p:anim calcmode="lin" valueType="num">
                                      <p:cBhvr>
                                        <p:cTn id="56" dur="400" fill="hold"/>
                                        <p:tgtEl>
                                          <p:spTgt spid="23"/>
                                        </p:tgtEl>
                                        <p:attrNameLst>
                                          <p:attrName>ppt_h</p:attrName>
                                        </p:attrNameLst>
                                      </p:cBhvr>
                                      <p:tavLst>
                                        <p:tav tm="0">
                                          <p:val>
                                            <p:fltVal val="0"/>
                                          </p:val>
                                        </p:tav>
                                        <p:tav tm="100000">
                                          <p:val>
                                            <p:strVal val="#ppt_h"/>
                                          </p:val>
                                        </p:tav>
                                      </p:tavLst>
                                    </p:anim>
                                    <p:animEffect transition="in" filter="fade">
                                      <p:cBhvr>
                                        <p:cTn id="57" dur="400"/>
                                        <p:tgtEl>
                                          <p:spTgt spid="23"/>
                                        </p:tgtEl>
                                      </p:cBhvr>
                                    </p:animEffect>
                                  </p:childTnLst>
                                </p:cTn>
                              </p:par>
                            </p:childTnLst>
                          </p:cTn>
                        </p:par>
                        <p:par>
                          <p:cTn id="58" fill="hold">
                            <p:stCondLst>
                              <p:cond delay="3600"/>
                            </p:stCondLst>
                            <p:childTnLst>
                              <p:par>
                                <p:cTn id="59" presetID="53" presetClass="entr" presetSubtype="16"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400" fill="hold"/>
                                        <p:tgtEl>
                                          <p:spTgt spid="15"/>
                                        </p:tgtEl>
                                        <p:attrNameLst>
                                          <p:attrName>ppt_w</p:attrName>
                                        </p:attrNameLst>
                                      </p:cBhvr>
                                      <p:tavLst>
                                        <p:tav tm="0">
                                          <p:val>
                                            <p:fltVal val="0"/>
                                          </p:val>
                                        </p:tav>
                                        <p:tav tm="100000">
                                          <p:val>
                                            <p:strVal val="#ppt_w"/>
                                          </p:val>
                                        </p:tav>
                                      </p:tavLst>
                                    </p:anim>
                                    <p:anim calcmode="lin" valueType="num">
                                      <p:cBhvr>
                                        <p:cTn id="62" dur="400" fill="hold"/>
                                        <p:tgtEl>
                                          <p:spTgt spid="15"/>
                                        </p:tgtEl>
                                        <p:attrNameLst>
                                          <p:attrName>ppt_h</p:attrName>
                                        </p:attrNameLst>
                                      </p:cBhvr>
                                      <p:tavLst>
                                        <p:tav tm="0">
                                          <p:val>
                                            <p:fltVal val="0"/>
                                          </p:val>
                                        </p:tav>
                                        <p:tav tm="100000">
                                          <p:val>
                                            <p:strVal val="#ppt_h"/>
                                          </p:val>
                                        </p:tav>
                                      </p:tavLst>
                                    </p:anim>
                                    <p:animEffect transition="in" filter="fade">
                                      <p:cBhvr>
                                        <p:cTn id="63" dur="400"/>
                                        <p:tgtEl>
                                          <p:spTgt spid="15"/>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400" fill="hold"/>
                                        <p:tgtEl>
                                          <p:spTgt spid="16"/>
                                        </p:tgtEl>
                                        <p:attrNameLst>
                                          <p:attrName>ppt_w</p:attrName>
                                        </p:attrNameLst>
                                      </p:cBhvr>
                                      <p:tavLst>
                                        <p:tav tm="0">
                                          <p:val>
                                            <p:fltVal val="0"/>
                                          </p:val>
                                        </p:tav>
                                        <p:tav tm="100000">
                                          <p:val>
                                            <p:strVal val="#ppt_w"/>
                                          </p:val>
                                        </p:tav>
                                      </p:tavLst>
                                    </p:anim>
                                    <p:anim calcmode="lin" valueType="num">
                                      <p:cBhvr>
                                        <p:cTn id="68" dur="400" fill="hold"/>
                                        <p:tgtEl>
                                          <p:spTgt spid="16"/>
                                        </p:tgtEl>
                                        <p:attrNameLst>
                                          <p:attrName>ppt_h</p:attrName>
                                        </p:attrNameLst>
                                      </p:cBhvr>
                                      <p:tavLst>
                                        <p:tav tm="0">
                                          <p:val>
                                            <p:fltVal val="0"/>
                                          </p:val>
                                        </p:tav>
                                        <p:tav tm="100000">
                                          <p:val>
                                            <p:strVal val="#ppt_h"/>
                                          </p:val>
                                        </p:tav>
                                      </p:tavLst>
                                    </p:anim>
                                    <p:animEffect transition="in" filter="fade">
                                      <p:cBhvr>
                                        <p:cTn id="69" dur="400"/>
                                        <p:tgtEl>
                                          <p:spTgt spid="16"/>
                                        </p:tgtEl>
                                      </p:cBhvr>
                                    </p:animEffect>
                                  </p:childTnLst>
                                </p:cTn>
                              </p:par>
                            </p:childTnLst>
                          </p:cTn>
                        </p:par>
                        <p:par>
                          <p:cTn id="70" fill="hold">
                            <p:stCondLst>
                              <p:cond delay="4400"/>
                            </p:stCondLst>
                            <p:childTnLst>
                              <p:par>
                                <p:cTn id="71" presetID="53" presetClass="entr" presetSubtype="16"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400" fill="hold"/>
                                        <p:tgtEl>
                                          <p:spTgt spid="10"/>
                                        </p:tgtEl>
                                        <p:attrNameLst>
                                          <p:attrName>ppt_w</p:attrName>
                                        </p:attrNameLst>
                                      </p:cBhvr>
                                      <p:tavLst>
                                        <p:tav tm="0">
                                          <p:val>
                                            <p:fltVal val="0"/>
                                          </p:val>
                                        </p:tav>
                                        <p:tav tm="100000">
                                          <p:val>
                                            <p:strVal val="#ppt_w"/>
                                          </p:val>
                                        </p:tav>
                                      </p:tavLst>
                                    </p:anim>
                                    <p:anim calcmode="lin" valueType="num">
                                      <p:cBhvr>
                                        <p:cTn id="74" dur="400" fill="hold"/>
                                        <p:tgtEl>
                                          <p:spTgt spid="10"/>
                                        </p:tgtEl>
                                        <p:attrNameLst>
                                          <p:attrName>ppt_h</p:attrName>
                                        </p:attrNameLst>
                                      </p:cBhvr>
                                      <p:tavLst>
                                        <p:tav tm="0">
                                          <p:val>
                                            <p:fltVal val="0"/>
                                          </p:val>
                                        </p:tav>
                                        <p:tav tm="100000">
                                          <p:val>
                                            <p:strVal val="#ppt_h"/>
                                          </p:val>
                                        </p:tav>
                                      </p:tavLst>
                                    </p:anim>
                                    <p:animEffect transition="in" filter="fade">
                                      <p:cBhvr>
                                        <p:cTn id="75"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0" grpId="0" animBg="1"/>
      <p:bldP spid="21" grpId="0" animBg="1"/>
      <p:bldP spid="23" grpId="0" animBg="1"/>
      <p:bldP spid="10" grpId="0" animBg="1"/>
      <p:bldP spid="11" grpId="0" animBg="1"/>
      <p:bldP spid="12" grpId="0" animBg="1"/>
      <p:bldP spid="13" grpId="0" animBg="1"/>
      <p:bldP spid="14" grpId="0" animBg="1"/>
      <p:bldP spid="15" grpId="0" animBg="1"/>
      <p:bldP spid="16" grpId="0"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5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8" name="Picture Placeholder 7"/>
          <p:cNvSpPr>
            <a:spLocks noGrp="1"/>
          </p:cNvSpPr>
          <p:nvPr>
            <p:ph type="pic" sz="quarter" idx="11" hasCustomPrompt="1"/>
          </p:nvPr>
        </p:nvSpPr>
        <p:spPr>
          <a:xfrm>
            <a:off x="24384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9" name="Picture Placeholder 7"/>
          <p:cNvSpPr>
            <a:spLocks noGrp="1"/>
          </p:cNvSpPr>
          <p:nvPr>
            <p:ph type="pic" sz="quarter" idx="12" hasCustomPrompt="1"/>
          </p:nvPr>
        </p:nvSpPr>
        <p:spPr>
          <a:xfrm>
            <a:off x="48768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0" name="Picture Placeholder 7"/>
          <p:cNvSpPr>
            <a:spLocks noGrp="1"/>
          </p:cNvSpPr>
          <p:nvPr>
            <p:ph type="pic" sz="quarter" idx="13" hasCustomPrompt="1"/>
          </p:nvPr>
        </p:nvSpPr>
        <p:spPr>
          <a:xfrm>
            <a:off x="73152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1" name="Picture Placeholder 7"/>
          <p:cNvSpPr>
            <a:spLocks noGrp="1"/>
          </p:cNvSpPr>
          <p:nvPr>
            <p:ph type="pic" sz="quarter" idx="14" hasCustomPrompt="1"/>
          </p:nvPr>
        </p:nvSpPr>
        <p:spPr>
          <a:xfrm>
            <a:off x="97536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7" name="Rectangle 6"/>
          <p:cNvSpPr/>
          <p:nvPr userDrawn="1"/>
        </p:nvSpPr>
        <p:spPr>
          <a:xfrm>
            <a:off x="0" y="2405229"/>
            <a:ext cx="2438400" cy="23960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8" name="Rectangle 7"/>
          <p:cNvSpPr/>
          <p:nvPr userDrawn="1"/>
        </p:nvSpPr>
        <p:spPr>
          <a:xfrm>
            <a:off x="4876800" y="2405229"/>
            <a:ext cx="2438400" cy="23960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 name="Rectangle 9"/>
          <p:cNvSpPr/>
          <p:nvPr userDrawn="1"/>
        </p:nvSpPr>
        <p:spPr>
          <a:xfrm>
            <a:off x="9753600" y="2405229"/>
            <a:ext cx="2438400" cy="23960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2438400" y="0"/>
            <a:ext cx="2438400" cy="2396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2" name="Rectangle 11"/>
          <p:cNvSpPr/>
          <p:nvPr userDrawn="1"/>
        </p:nvSpPr>
        <p:spPr>
          <a:xfrm>
            <a:off x="7315200" y="0"/>
            <a:ext cx="2438400" cy="23960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Text Placeholder 3"/>
          <p:cNvSpPr>
            <a:spLocks noGrp="1"/>
          </p:cNvSpPr>
          <p:nvPr>
            <p:ph type="body" sz="quarter" idx="18" hasCustomPrompt="1"/>
          </p:nvPr>
        </p:nvSpPr>
        <p:spPr>
          <a:xfrm>
            <a:off x="2519484"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4" name="Text Placeholder 3"/>
          <p:cNvSpPr>
            <a:spLocks noGrp="1"/>
          </p:cNvSpPr>
          <p:nvPr>
            <p:ph type="body" sz="quarter" idx="19" hasCustomPrompt="1"/>
          </p:nvPr>
        </p:nvSpPr>
        <p:spPr>
          <a:xfrm>
            <a:off x="2519484"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5" name="Text Placeholder 3"/>
          <p:cNvSpPr>
            <a:spLocks noGrp="1"/>
          </p:cNvSpPr>
          <p:nvPr>
            <p:ph type="body" sz="quarter" idx="20" hasCustomPrompt="1"/>
          </p:nvPr>
        </p:nvSpPr>
        <p:spPr>
          <a:xfrm>
            <a:off x="85211"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6" name="Text Placeholder 3"/>
          <p:cNvSpPr>
            <a:spLocks noGrp="1"/>
          </p:cNvSpPr>
          <p:nvPr>
            <p:ph type="body" sz="quarter" idx="21" hasCustomPrompt="1"/>
          </p:nvPr>
        </p:nvSpPr>
        <p:spPr>
          <a:xfrm>
            <a:off x="85211"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7" name="Text Placeholder 3"/>
          <p:cNvSpPr>
            <a:spLocks noGrp="1"/>
          </p:cNvSpPr>
          <p:nvPr>
            <p:ph type="body" sz="quarter" idx="22" hasCustomPrompt="1"/>
          </p:nvPr>
        </p:nvSpPr>
        <p:spPr>
          <a:xfrm>
            <a:off x="7392157"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2" name="Text Placeholder 3"/>
          <p:cNvSpPr>
            <a:spLocks noGrp="1"/>
          </p:cNvSpPr>
          <p:nvPr>
            <p:ph type="body" sz="quarter" idx="23" hasCustomPrompt="1"/>
          </p:nvPr>
        </p:nvSpPr>
        <p:spPr>
          <a:xfrm>
            <a:off x="7392157"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3" name="Text Placeholder 3"/>
          <p:cNvSpPr>
            <a:spLocks noGrp="1"/>
          </p:cNvSpPr>
          <p:nvPr>
            <p:ph type="body" sz="quarter" idx="24" hasCustomPrompt="1"/>
          </p:nvPr>
        </p:nvSpPr>
        <p:spPr>
          <a:xfrm>
            <a:off x="4957884"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4" name="Text Placeholder 3"/>
          <p:cNvSpPr>
            <a:spLocks noGrp="1"/>
          </p:cNvSpPr>
          <p:nvPr>
            <p:ph type="body" sz="quarter" idx="25" hasCustomPrompt="1"/>
          </p:nvPr>
        </p:nvSpPr>
        <p:spPr>
          <a:xfrm>
            <a:off x="4957884"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5" name="Text Placeholder 3"/>
          <p:cNvSpPr>
            <a:spLocks noGrp="1"/>
          </p:cNvSpPr>
          <p:nvPr>
            <p:ph type="body" sz="quarter" idx="26" hasCustomPrompt="1"/>
          </p:nvPr>
        </p:nvSpPr>
        <p:spPr>
          <a:xfrm>
            <a:off x="9832256"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6" name="Text Placeholder 3"/>
          <p:cNvSpPr>
            <a:spLocks noGrp="1"/>
          </p:cNvSpPr>
          <p:nvPr>
            <p:ph type="body" sz="quarter" idx="27" hasCustomPrompt="1"/>
          </p:nvPr>
        </p:nvSpPr>
        <p:spPr>
          <a:xfrm>
            <a:off x="9832256"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318451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wipe(up)">
                                      <p:cBhvr>
                                        <p:cTn id="19" dur="500"/>
                                        <p:tgtEl>
                                          <p:spTgt spid="15">
                                            <p:txEl>
                                              <p:pRg st="0" end="0"/>
                                            </p:txEl>
                                          </p:spTgt>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wipe(up)">
                                      <p:cBhvr>
                                        <p:cTn id="23" dur="500"/>
                                        <p:tgtEl>
                                          <p:spTgt spid="16">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up)">
                                      <p:cBhvr>
                                        <p:cTn id="39" dur="500"/>
                                        <p:tgtEl>
                                          <p:spTgt spid="13">
                                            <p:txEl>
                                              <p:pRg st="0" end="0"/>
                                            </p:txEl>
                                          </p:spTgt>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wipe(up)">
                                      <p:cBhvr>
                                        <p:cTn id="43" dur="500"/>
                                        <p:tgtEl>
                                          <p:spTgt spid="14">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childTnLst>
                          </p:cTn>
                        </p:par>
                        <p:par>
                          <p:cTn id="56" fill="hold">
                            <p:stCondLst>
                              <p:cond delay="5000"/>
                            </p:stCondLst>
                            <p:childTnLst>
                              <p:par>
                                <p:cTn id="57" presetID="22" presetClass="entr" presetSubtype="1" fill="hold" grpId="0" nodeType="afterEffect">
                                  <p:stCondLst>
                                    <p:cond delay="0"/>
                                  </p:stCondLst>
                                  <p:childTnLst>
                                    <p:set>
                                      <p:cBhvr>
                                        <p:cTn id="58" dur="1" fill="hold">
                                          <p:stCondLst>
                                            <p:cond delay="0"/>
                                          </p:stCondLst>
                                        </p:cTn>
                                        <p:tgtEl>
                                          <p:spTgt spid="23">
                                            <p:txEl>
                                              <p:pRg st="0" end="0"/>
                                            </p:txEl>
                                          </p:spTgt>
                                        </p:tgtEl>
                                        <p:attrNameLst>
                                          <p:attrName>style.visibility</p:attrName>
                                        </p:attrNameLst>
                                      </p:cBhvr>
                                      <p:to>
                                        <p:strVal val="visible"/>
                                      </p:to>
                                    </p:set>
                                    <p:animEffect transition="in" filter="wipe(up)">
                                      <p:cBhvr>
                                        <p:cTn id="59" dur="500"/>
                                        <p:tgtEl>
                                          <p:spTgt spid="23">
                                            <p:txEl>
                                              <p:pRg st="0" end="0"/>
                                            </p:txEl>
                                          </p:spTgt>
                                        </p:tgtEl>
                                      </p:cBhvr>
                                    </p:animEffect>
                                  </p:childTnLst>
                                </p:cTn>
                              </p:par>
                            </p:childTnLst>
                          </p:cTn>
                        </p:par>
                        <p:par>
                          <p:cTn id="60" fill="hold">
                            <p:stCondLst>
                              <p:cond delay="5500"/>
                            </p:stCondLst>
                            <p:childTnLst>
                              <p:par>
                                <p:cTn id="61" presetID="22" presetClass="entr" presetSubtype="1" fill="hold" grpId="0" nodeType="afterEffect">
                                  <p:stCondLst>
                                    <p:cond delay="0"/>
                                  </p:stCondLst>
                                  <p:childTnLst>
                                    <p:set>
                                      <p:cBhvr>
                                        <p:cTn id="62" dur="1" fill="hold">
                                          <p:stCondLst>
                                            <p:cond delay="0"/>
                                          </p:stCondLst>
                                        </p:cTn>
                                        <p:tgtEl>
                                          <p:spTgt spid="24">
                                            <p:txEl>
                                              <p:pRg st="0" end="0"/>
                                            </p:txEl>
                                          </p:spTgt>
                                        </p:tgtEl>
                                        <p:attrNameLst>
                                          <p:attrName>style.visibility</p:attrName>
                                        </p:attrNameLst>
                                      </p:cBhvr>
                                      <p:to>
                                        <p:strVal val="visible"/>
                                      </p:to>
                                    </p:set>
                                    <p:animEffect transition="in" filter="wipe(up)">
                                      <p:cBhvr>
                                        <p:cTn id="63" dur="500"/>
                                        <p:tgtEl>
                                          <p:spTgt spid="24">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Effect transition="in" filter="fade">
                                      <p:cBhvr>
                                        <p:cTn id="75" dur="500"/>
                                        <p:tgtEl>
                                          <p:spTgt spid="12"/>
                                        </p:tgtEl>
                                      </p:cBhvr>
                                    </p:animEffect>
                                  </p:childTnLst>
                                </p:cTn>
                              </p:par>
                            </p:childTnLst>
                          </p:cTn>
                        </p:par>
                        <p:par>
                          <p:cTn id="76" fill="hold">
                            <p:stCondLst>
                              <p:cond delay="7000"/>
                            </p:stCondLst>
                            <p:childTnLst>
                              <p:par>
                                <p:cTn id="77" presetID="22" presetClass="entr" presetSubtype="1" fill="hold" grpId="0" nodeType="afterEffect">
                                  <p:stCondLst>
                                    <p:cond delay="0"/>
                                  </p:stCondLst>
                                  <p:childTnLst>
                                    <p:set>
                                      <p:cBhvr>
                                        <p:cTn id="78" dur="1" fill="hold">
                                          <p:stCondLst>
                                            <p:cond delay="0"/>
                                          </p:stCondLst>
                                        </p:cTn>
                                        <p:tgtEl>
                                          <p:spTgt spid="17">
                                            <p:txEl>
                                              <p:pRg st="0" end="0"/>
                                            </p:txEl>
                                          </p:spTgt>
                                        </p:tgtEl>
                                        <p:attrNameLst>
                                          <p:attrName>style.visibility</p:attrName>
                                        </p:attrNameLst>
                                      </p:cBhvr>
                                      <p:to>
                                        <p:strVal val="visible"/>
                                      </p:to>
                                    </p:set>
                                    <p:animEffect transition="in" filter="wipe(up)">
                                      <p:cBhvr>
                                        <p:cTn id="79" dur="500"/>
                                        <p:tgtEl>
                                          <p:spTgt spid="17">
                                            <p:txEl>
                                              <p:pRg st="0" end="0"/>
                                            </p:txEl>
                                          </p:spTgt>
                                        </p:tgtEl>
                                      </p:cBhvr>
                                    </p:animEffect>
                                  </p:childTnLst>
                                </p:cTn>
                              </p:par>
                            </p:childTnLst>
                          </p:cTn>
                        </p:par>
                        <p:par>
                          <p:cTn id="80" fill="hold">
                            <p:stCondLst>
                              <p:cond delay="7500"/>
                            </p:stCondLst>
                            <p:childTnLst>
                              <p:par>
                                <p:cTn id="81" presetID="22" presetClass="entr" presetSubtype="1" fill="hold" grpId="0" nodeType="after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wipe(up)">
                                      <p:cBhvr>
                                        <p:cTn id="83" dur="500"/>
                                        <p:tgtEl>
                                          <p:spTgt spid="22">
                                            <p:txEl>
                                              <p:pRg st="0" end="0"/>
                                            </p:txEl>
                                          </p:spTgt>
                                        </p:tgtEl>
                                      </p:cBhvr>
                                    </p:animEffect>
                                  </p:childTnLst>
                                </p:cTn>
                              </p:par>
                            </p:childTnLst>
                          </p:cTn>
                        </p:par>
                        <p:par>
                          <p:cTn id="84" fill="hold">
                            <p:stCondLst>
                              <p:cond delay="8000"/>
                            </p:stCondLst>
                            <p:childTnLst>
                              <p:par>
                                <p:cTn id="85" presetID="53"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
                                          </p:val>
                                        </p:tav>
                                        <p:tav tm="100000">
                                          <p:val>
                                            <p:strVal val="#ppt_w"/>
                                          </p:val>
                                        </p:tav>
                                      </p:tavLst>
                                    </p:anim>
                                    <p:anim calcmode="lin" valueType="num">
                                      <p:cBhvr>
                                        <p:cTn id="88" dur="500" fill="hold"/>
                                        <p:tgtEl>
                                          <p:spTgt spid="21"/>
                                        </p:tgtEl>
                                        <p:attrNameLst>
                                          <p:attrName>ppt_h</p:attrName>
                                        </p:attrNameLst>
                                      </p:cBhvr>
                                      <p:tavLst>
                                        <p:tav tm="0">
                                          <p:val>
                                            <p:fltVal val="0"/>
                                          </p:val>
                                        </p:tav>
                                        <p:tav tm="100000">
                                          <p:val>
                                            <p:strVal val="#ppt_h"/>
                                          </p:val>
                                        </p:tav>
                                      </p:tavLst>
                                    </p:anim>
                                    <p:animEffect transition="in" filter="fade">
                                      <p:cBhvr>
                                        <p:cTn id="89" dur="500"/>
                                        <p:tgtEl>
                                          <p:spTgt spid="21"/>
                                        </p:tgtEl>
                                      </p:cBhvr>
                                    </p:animEffect>
                                  </p:childTnLst>
                                </p:cTn>
                              </p:par>
                            </p:childTnLst>
                          </p:cTn>
                        </p:par>
                        <p:par>
                          <p:cTn id="90" fill="hold">
                            <p:stCondLst>
                              <p:cond delay="8500"/>
                            </p:stCondLst>
                            <p:childTnLst>
                              <p:par>
                                <p:cTn id="91" presetID="53" presetClass="entr" presetSubtype="16" fill="hold" grpId="0"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500" fill="hold"/>
                                        <p:tgtEl>
                                          <p:spTgt spid="10"/>
                                        </p:tgtEl>
                                        <p:attrNameLst>
                                          <p:attrName>ppt_w</p:attrName>
                                        </p:attrNameLst>
                                      </p:cBhvr>
                                      <p:tavLst>
                                        <p:tav tm="0">
                                          <p:val>
                                            <p:fltVal val="0"/>
                                          </p:val>
                                        </p:tav>
                                        <p:tav tm="100000">
                                          <p:val>
                                            <p:strVal val="#ppt_w"/>
                                          </p:val>
                                        </p:tav>
                                      </p:tavLst>
                                    </p:anim>
                                    <p:anim calcmode="lin" valueType="num">
                                      <p:cBhvr>
                                        <p:cTn id="94" dur="500" fill="hold"/>
                                        <p:tgtEl>
                                          <p:spTgt spid="10"/>
                                        </p:tgtEl>
                                        <p:attrNameLst>
                                          <p:attrName>ppt_h</p:attrName>
                                        </p:attrNameLst>
                                      </p:cBhvr>
                                      <p:tavLst>
                                        <p:tav tm="0">
                                          <p:val>
                                            <p:fltVal val="0"/>
                                          </p:val>
                                        </p:tav>
                                        <p:tav tm="100000">
                                          <p:val>
                                            <p:strVal val="#ppt_h"/>
                                          </p:val>
                                        </p:tav>
                                      </p:tavLst>
                                    </p:anim>
                                    <p:animEffect transition="in" filter="fade">
                                      <p:cBhvr>
                                        <p:cTn id="95" dur="500"/>
                                        <p:tgtEl>
                                          <p:spTgt spid="10"/>
                                        </p:tgtEl>
                                      </p:cBhvr>
                                    </p:animEffect>
                                  </p:childTnLst>
                                </p:cTn>
                              </p:par>
                            </p:childTnLst>
                          </p:cTn>
                        </p:par>
                        <p:par>
                          <p:cTn id="96" fill="hold">
                            <p:stCondLst>
                              <p:cond delay="9000"/>
                            </p:stCondLst>
                            <p:childTnLst>
                              <p:par>
                                <p:cTn id="97" presetID="22" presetClass="entr" presetSubtype="1" fill="hold" grpId="0" nodeType="afterEffect">
                                  <p:stCondLst>
                                    <p:cond delay="0"/>
                                  </p:stCondLst>
                                  <p:childTnLst>
                                    <p:set>
                                      <p:cBhvr>
                                        <p:cTn id="98" dur="1" fill="hold">
                                          <p:stCondLst>
                                            <p:cond delay="0"/>
                                          </p:stCondLst>
                                        </p:cTn>
                                        <p:tgtEl>
                                          <p:spTgt spid="25">
                                            <p:txEl>
                                              <p:pRg st="0" end="0"/>
                                            </p:txEl>
                                          </p:spTgt>
                                        </p:tgtEl>
                                        <p:attrNameLst>
                                          <p:attrName>style.visibility</p:attrName>
                                        </p:attrNameLst>
                                      </p:cBhvr>
                                      <p:to>
                                        <p:strVal val="visible"/>
                                      </p:to>
                                    </p:set>
                                    <p:animEffect transition="in" filter="wipe(up)">
                                      <p:cBhvr>
                                        <p:cTn id="99" dur="500"/>
                                        <p:tgtEl>
                                          <p:spTgt spid="25">
                                            <p:txEl>
                                              <p:pRg st="0" end="0"/>
                                            </p:txEl>
                                          </p:spTgt>
                                        </p:tgtEl>
                                      </p:cBhvr>
                                    </p:animEffect>
                                  </p:childTnLst>
                                </p:cTn>
                              </p:par>
                            </p:childTnLst>
                          </p:cTn>
                        </p:par>
                        <p:par>
                          <p:cTn id="100" fill="hold">
                            <p:stCondLst>
                              <p:cond delay="9500"/>
                            </p:stCondLst>
                            <p:childTnLst>
                              <p:par>
                                <p:cTn id="101" presetID="22" presetClass="entr" presetSubtype="1" fill="hold" grpId="0" nodeType="afterEffect">
                                  <p:stCondLst>
                                    <p:cond delay="0"/>
                                  </p:stCondLst>
                                  <p:childTnLst>
                                    <p:set>
                                      <p:cBhvr>
                                        <p:cTn id="102" dur="1" fill="hold">
                                          <p:stCondLst>
                                            <p:cond delay="0"/>
                                          </p:stCondLst>
                                        </p:cTn>
                                        <p:tgtEl>
                                          <p:spTgt spid="26">
                                            <p:txEl>
                                              <p:pRg st="0" end="0"/>
                                            </p:txEl>
                                          </p:spTgt>
                                        </p:tgtEl>
                                        <p:attrNameLst>
                                          <p:attrName>style.visibility</p:attrName>
                                        </p:attrNameLst>
                                      </p:cBhvr>
                                      <p:to>
                                        <p:strVal val="visible"/>
                                      </p:to>
                                    </p:set>
                                    <p:animEffect transition="in" filter="wipe(up)">
                                      <p:cBhvr>
                                        <p:cTn id="10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9" grpId="0" animBg="1"/>
      <p:bldP spid="20" grpId="0" animBg="1"/>
      <p:bldP spid="21" grpId="0" animBg="1"/>
      <p:bldP spid="7" grpId="0" animBg="1"/>
      <p:bldP spid="8" grpId="0" animBg="1"/>
      <p:bldP spid="10" grpId="0" animBg="1"/>
      <p:bldP spid="11" grpId="0" animBg="1"/>
      <p:bldP spid="12" grpId="0" animBg="1"/>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500"/>
                        <p:tgtEl>
                          <p:spTgt spid="13"/>
                        </p:tgtEl>
                      </p:cBhvr>
                    </p:animEffect>
                  </p:childTnLst>
                </p:cTn>
              </p:par>
            </p:tnLst>
          </p:tmpl>
        </p:tmplLst>
      </p:bldP>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22" grpId="0" build="p">
        <p:tmplLst>
          <p:tmpl lvl="1">
            <p:tnLst>
              <p:par>
                <p:cTn presetID="22" presetClass="entr" presetSubtype="1"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p">
        <p:tmplLst>
          <p:tmpl lvl="1">
            <p:tnLst>
              <p:par>
                <p:cTn presetID="22" presetClass="entr" presetSubtype="1"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500"/>
                        <p:tgtEl>
                          <p:spTgt spid="24"/>
                        </p:tgtEl>
                      </p:cBhvr>
                    </p:animEffect>
                  </p:childTnLst>
                </p:cTn>
              </p:par>
            </p:tnLst>
          </p:tmpl>
        </p:tmplLst>
      </p:bldP>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500"/>
                        <p:tgtEl>
                          <p:spTgt spid="25"/>
                        </p:tgtEl>
                      </p:cBhvr>
                    </p:animEffect>
                  </p:childTnLst>
                </p:cTn>
              </p:par>
            </p:tnLst>
          </p:tmpl>
        </p:tmplLst>
      </p:bldP>
      <p:bldP spid="26" grpId="0" build="p">
        <p:tmplLst>
          <p:tmpl lvl="1">
            <p:tnLst>
              <p:par>
                <p:cTn presetID="22" presetClass="entr" presetSubtype="1"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up)">
                      <p:cBhvr>
                        <p:cTn dur="500"/>
                        <p:tgtEl>
                          <p:spTgt spid="26"/>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35435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A picture containing graphical user interface&#10;&#10;Description automatically generated">
            <a:extLst>
              <a:ext uri="{FF2B5EF4-FFF2-40B4-BE49-F238E27FC236}">
                <a16:creationId xmlns:a16="http://schemas.microsoft.com/office/drawing/2014/main" id="{675A65DB-7067-EE10-E2FB-0C1EDEBA2A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1" y="352616"/>
            <a:ext cx="3069204" cy="1173211"/>
          </a:xfrm>
          <a:prstGeom prst="rect">
            <a:avLst/>
          </a:prstGeom>
        </p:spPr>
      </p:pic>
    </p:spTree>
    <p:extLst>
      <p:ext uri="{BB962C8B-B14F-4D97-AF65-F5344CB8AC3E}">
        <p14:creationId xmlns:p14="http://schemas.microsoft.com/office/powerpoint/2010/main" val="270423225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rtl="0">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2332779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mpany Timelines 02">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
        <p:nvSpPr>
          <p:cNvPr id="60" name="Picture Placeholder 7"/>
          <p:cNvSpPr>
            <a:spLocks noGrp="1"/>
          </p:cNvSpPr>
          <p:nvPr>
            <p:ph type="pic" sz="quarter" idx="16" hasCustomPrompt="1"/>
          </p:nvPr>
        </p:nvSpPr>
        <p:spPr>
          <a:xfrm>
            <a:off x="545254"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1" name="Picture Placeholder 7"/>
          <p:cNvSpPr>
            <a:spLocks noGrp="1"/>
          </p:cNvSpPr>
          <p:nvPr>
            <p:ph type="pic" sz="quarter" idx="18" hasCustomPrompt="1"/>
          </p:nvPr>
        </p:nvSpPr>
        <p:spPr>
          <a:xfrm>
            <a:off x="2402163"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
        <p:nvSpPr>
          <p:cNvPr id="62" name="Picture Placeholder 7"/>
          <p:cNvSpPr>
            <a:spLocks noGrp="1"/>
          </p:cNvSpPr>
          <p:nvPr>
            <p:ph type="pic" sz="quarter" idx="19" hasCustomPrompt="1"/>
          </p:nvPr>
        </p:nvSpPr>
        <p:spPr>
          <a:xfrm>
            <a:off x="4259073"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3" name="Picture Placeholder 7"/>
          <p:cNvSpPr>
            <a:spLocks noGrp="1"/>
          </p:cNvSpPr>
          <p:nvPr>
            <p:ph type="pic" sz="quarter" idx="20" hasCustomPrompt="1"/>
          </p:nvPr>
        </p:nvSpPr>
        <p:spPr>
          <a:xfrm>
            <a:off x="6115982"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
        <p:nvSpPr>
          <p:cNvPr id="64" name="Picture Placeholder 7"/>
          <p:cNvSpPr>
            <a:spLocks noGrp="1"/>
          </p:cNvSpPr>
          <p:nvPr>
            <p:ph type="pic" sz="quarter" idx="21" hasCustomPrompt="1"/>
          </p:nvPr>
        </p:nvSpPr>
        <p:spPr>
          <a:xfrm>
            <a:off x="7972891"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5" name="Picture Placeholder 7"/>
          <p:cNvSpPr>
            <a:spLocks noGrp="1"/>
          </p:cNvSpPr>
          <p:nvPr>
            <p:ph type="pic" sz="quarter" idx="22" hasCustomPrompt="1"/>
          </p:nvPr>
        </p:nvSpPr>
        <p:spPr>
          <a:xfrm>
            <a:off x="9829801"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9498755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8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0" y="1837979"/>
            <a:ext cx="65532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0" y="1261534"/>
            <a:ext cx="65532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2" name="Rectangle 1"/>
          <p:cNvSpPr/>
          <p:nvPr userDrawn="1"/>
        </p:nvSpPr>
        <p:spPr>
          <a:xfrm>
            <a:off x="0" y="0"/>
            <a:ext cx="2844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Picture Placeholder 7"/>
          <p:cNvSpPr>
            <a:spLocks noGrp="1"/>
          </p:cNvSpPr>
          <p:nvPr>
            <p:ph type="pic" sz="quarter" idx="13" hasCustomPrompt="1"/>
          </p:nvPr>
        </p:nvSpPr>
        <p:spPr>
          <a:xfrm>
            <a:off x="1032934" y="1617134"/>
            <a:ext cx="3623733" cy="3623733"/>
          </a:xfrm>
          <a:prstGeom prst="ellipse">
            <a:avLst/>
          </a:prstGeom>
          <a:solidFill>
            <a:schemeClr val="tx2">
              <a:lumMod val="10000"/>
              <a:lumOff val="90000"/>
            </a:schemeClr>
          </a:solidFill>
          <a:ln w="19050">
            <a:noFill/>
          </a:ln>
          <a:effectLst/>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4" name="Text Placeholder 3"/>
          <p:cNvSpPr>
            <a:spLocks noGrp="1"/>
          </p:cNvSpPr>
          <p:nvPr>
            <p:ph type="body" sz="quarter" idx="14"/>
          </p:nvPr>
        </p:nvSpPr>
        <p:spPr>
          <a:xfrm>
            <a:off x="5080000" y="2311400"/>
            <a:ext cx="6553200" cy="1422400"/>
          </a:xfrm>
          <a:prstGeom prst="rect">
            <a:avLst/>
          </a:prstGeom>
        </p:spPr>
        <p:txBody>
          <a:bodyPr lIns="0" tIns="0" rIns="0" bIns="0"/>
          <a:lstStyle>
            <a:lvl1pPr marL="0" indent="0" algn="l">
              <a:buFont typeface="Arial" panose="020B0604020202020204" pitchFamily="34" charset="0"/>
              <a:buNone/>
              <a:defRPr sz="160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edit Master text styles</a:t>
            </a:r>
          </a:p>
        </p:txBody>
      </p:sp>
    </p:spTree>
    <p:extLst>
      <p:ext uri="{BB962C8B-B14F-4D97-AF65-F5344CB8AC3E}">
        <p14:creationId xmlns:p14="http://schemas.microsoft.com/office/powerpoint/2010/main" val="345704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5" grpId="0"/>
      <p:bldP spid="11"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67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58" name="Oval 57"/>
          <p:cNvSpPr/>
          <p:nvPr userDrawn="1"/>
        </p:nvSpPr>
        <p:spPr>
          <a:xfrm>
            <a:off x="5143424" y="1676133"/>
            <a:ext cx="1862488" cy="1862488"/>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9" name="Picture Placeholder 7"/>
          <p:cNvSpPr>
            <a:spLocks noGrp="1"/>
          </p:cNvSpPr>
          <p:nvPr>
            <p:ph type="pic" sz="quarter" idx="13" hasCustomPrompt="1"/>
          </p:nvPr>
        </p:nvSpPr>
        <p:spPr>
          <a:xfrm>
            <a:off x="5296034" y="1828743"/>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0" name="Text Placeholder 3"/>
          <p:cNvSpPr>
            <a:spLocks noGrp="1"/>
          </p:cNvSpPr>
          <p:nvPr>
            <p:ph type="body" sz="quarter" idx="16" hasCustomPrompt="1"/>
          </p:nvPr>
        </p:nvSpPr>
        <p:spPr>
          <a:xfrm>
            <a:off x="7158521" y="1949030"/>
            <a:ext cx="2429419" cy="39416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1" name="Text Placeholder 3"/>
          <p:cNvSpPr>
            <a:spLocks noGrp="1"/>
          </p:cNvSpPr>
          <p:nvPr>
            <p:ph type="body" sz="quarter" idx="17" hasCustomPrompt="1"/>
          </p:nvPr>
        </p:nvSpPr>
        <p:spPr>
          <a:xfrm>
            <a:off x="7158521" y="2323632"/>
            <a:ext cx="2429419" cy="394169"/>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2" name="Oval 61"/>
          <p:cNvSpPr/>
          <p:nvPr userDrawn="1"/>
        </p:nvSpPr>
        <p:spPr>
          <a:xfrm>
            <a:off x="5143424" y="3968016"/>
            <a:ext cx="1862488" cy="1862488"/>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 name="Picture Placeholder 7"/>
          <p:cNvSpPr>
            <a:spLocks noGrp="1"/>
          </p:cNvSpPr>
          <p:nvPr>
            <p:ph type="pic" sz="quarter" idx="18" hasCustomPrompt="1"/>
          </p:nvPr>
        </p:nvSpPr>
        <p:spPr>
          <a:xfrm>
            <a:off x="5296034" y="4120626"/>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4" name="Oval 63"/>
          <p:cNvSpPr/>
          <p:nvPr userDrawn="1"/>
        </p:nvSpPr>
        <p:spPr>
          <a:xfrm>
            <a:off x="3418573" y="2822075"/>
            <a:ext cx="1862488" cy="186248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5" name="Picture Placeholder 7"/>
          <p:cNvSpPr>
            <a:spLocks noGrp="1"/>
          </p:cNvSpPr>
          <p:nvPr>
            <p:ph type="pic" sz="quarter" idx="19" hasCustomPrompt="1"/>
          </p:nvPr>
        </p:nvSpPr>
        <p:spPr>
          <a:xfrm>
            <a:off x="3571183" y="2974684"/>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6" name="Oval 65"/>
          <p:cNvSpPr/>
          <p:nvPr userDrawn="1"/>
        </p:nvSpPr>
        <p:spPr>
          <a:xfrm>
            <a:off x="6871483" y="2822075"/>
            <a:ext cx="1862488" cy="1862488"/>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7" name="Picture Placeholder 7"/>
          <p:cNvSpPr>
            <a:spLocks noGrp="1"/>
          </p:cNvSpPr>
          <p:nvPr>
            <p:ph type="pic" sz="quarter" idx="20" hasCustomPrompt="1"/>
          </p:nvPr>
        </p:nvSpPr>
        <p:spPr>
          <a:xfrm>
            <a:off x="7024092" y="2974684"/>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8" name="Text Placeholder 3"/>
          <p:cNvSpPr>
            <a:spLocks noGrp="1"/>
          </p:cNvSpPr>
          <p:nvPr>
            <p:ph type="body" sz="quarter" idx="21" hasCustomPrompt="1"/>
          </p:nvPr>
        </p:nvSpPr>
        <p:spPr>
          <a:xfrm>
            <a:off x="2605311" y="4835957"/>
            <a:ext cx="2429419" cy="39416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9" name="Text Placeholder 3"/>
          <p:cNvSpPr>
            <a:spLocks noGrp="1"/>
          </p:cNvSpPr>
          <p:nvPr>
            <p:ph type="body" sz="quarter" idx="22" hasCustomPrompt="1"/>
          </p:nvPr>
        </p:nvSpPr>
        <p:spPr>
          <a:xfrm>
            <a:off x="2605311" y="5210558"/>
            <a:ext cx="2429419" cy="394169"/>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0" name="Text Placeholder 3"/>
          <p:cNvSpPr>
            <a:spLocks noGrp="1"/>
          </p:cNvSpPr>
          <p:nvPr>
            <p:ph type="body" sz="quarter" idx="23" hasCustomPrompt="1"/>
          </p:nvPr>
        </p:nvSpPr>
        <p:spPr>
          <a:xfrm>
            <a:off x="836545" y="3384886"/>
            <a:ext cx="2429419" cy="39416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1" name="Text Placeholder 3"/>
          <p:cNvSpPr>
            <a:spLocks noGrp="1"/>
          </p:cNvSpPr>
          <p:nvPr>
            <p:ph type="body" sz="quarter" idx="24" hasCustomPrompt="1"/>
          </p:nvPr>
        </p:nvSpPr>
        <p:spPr>
          <a:xfrm>
            <a:off x="836545" y="3759488"/>
            <a:ext cx="2429419" cy="394169"/>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2" name="Text Placeholder 3"/>
          <p:cNvSpPr>
            <a:spLocks noGrp="1"/>
          </p:cNvSpPr>
          <p:nvPr>
            <p:ph type="body" sz="quarter" idx="25" hasCustomPrompt="1"/>
          </p:nvPr>
        </p:nvSpPr>
        <p:spPr>
          <a:xfrm>
            <a:off x="8886580" y="3384886"/>
            <a:ext cx="2429419" cy="39416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3" name="Text Placeholder 3"/>
          <p:cNvSpPr>
            <a:spLocks noGrp="1"/>
          </p:cNvSpPr>
          <p:nvPr>
            <p:ph type="body" sz="quarter" idx="26" hasCustomPrompt="1"/>
          </p:nvPr>
        </p:nvSpPr>
        <p:spPr>
          <a:xfrm>
            <a:off x="8886580" y="3759488"/>
            <a:ext cx="2429419" cy="394169"/>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106585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Effect transition="in" filter="fade">
                                      <p:cBhvr>
                                        <p:cTn id="9" dur="500"/>
                                        <p:tgtEl>
                                          <p:spTgt spid="6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5"/>
                                        </p:tgtEl>
                                        <p:attrNameLst>
                                          <p:attrName>style.visibility</p:attrName>
                                        </p:attrNameLst>
                                      </p:cBhvr>
                                      <p:to>
                                        <p:strVal val="visible"/>
                                      </p:to>
                                    </p:set>
                                    <p:anim calcmode="lin" valueType="num">
                                      <p:cBhvr>
                                        <p:cTn id="13" dur="500" fill="hold"/>
                                        <p:tgtEl>
                                          <p:spTgt spid="65"/>
                                        </p:tgtEl>
                                        <p:attrNameLst>
                                          <p:attrName>ppt_w</p:attrName>
                                        </p:attrNameLst>
                                      </p:cBhvr>
                                      <p:tavLst>
                                        <p:tav tm="0">
                                          <p:val>
                                            <p:fltVal val="0"/>
                                          </p:val>
                                        </p:tav>
                                        <p:tav tm="100000">
                                          <p:val>
                                            <p:strVal val="#ppt_w"/>
                                          </p:val>
                                        </p:tav>
                                      </p:tavLst>
                                    </p:anim>
                                    <p:anim calcmode="lin" valueType="num">
                                      <p:cBhvr>
                                        <p:cTn id="14" dur="500" fill="hold"/>
                                        <p:tgtEl>
                                          <p:spTgt spid="65"/>
                                        </p:tgtEl>
                                        <p:attrNameLst>
                                          <p:attrName>ppt_h</p:attrName>
                                        </p:attrNameLst>
                                      </p:cBhvr>
                                      <p:tavLst>
                                        <p:tav tm="0">
                                          <p:val>
                                            <p:fltVal val="0"/>
                                          </p:val>
                                        </p:tav>
                                        <p:tav tm="100000">
                                          <p:val>
                                            <p:strVal val="#ppt_h"/>
                                          </p:val>
                                        </p:tav>
                                      </p:tavLst>
                                    </p:anim>
                                    <p:animEffect transition="in" filter="fade">
                                      <p:cBhvr>
                                        <p:cTn id="15" dur="500"/>
                                        <p:tgtEl>
                                          <p:spTgt spid="65"/>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animEffect transition="in" filter="wipe(right)">
                                      <p:cBhvr>
                                        <p:cTn id="19" dur="500"/>
                                        <p:tgtEl>
                                          <p:spTgt spid="70">
                                            <p:txEl>
                                              <p:pRg st="0" end="0"/>
                                            </p:txEl>
                                          </p:spTgt>
                                        </p:tgtEl>
                                      </p:cBhvr>
                                    </p:animEffect>
                                  </p:childTnLst>
                                </p:cTn>
                              </p:par>
                            </p:childTnLst>
                          </p:cTn>
                        </p:par>
                        <p:par>
                          <p:cTn id="20" fill="hold">
                            <p:stCondLst>
                              <p:cond delay="1500"/>
                            </p:stCondLst>
                            <p:childTnLst>
                              <p:par>
                                <p:cTn id="21" presetID="22" presetClass="entr" presetSubtype="2" fill="hold" grpId="0" nodeType="afterEffect">
                                  <p:stCondLst>
                                    <p:cond delay="0"/>
                                  </p:stCondLst>
                                  <p:childTnLst>
                                    <p:set>
                                      <p:cBhvr>
                                        <p:cTn id="22" dur="1" fill="hold">
                                          <p:stCondLst>
                                            <p:cond delay="0"/>
                                          </p:stCondLst>
                                        </p:cTn>
                                        <p:tgtEl>
                                          <p:spTgt spid="71">
                                            <p:txEl>
                                              <p:pRg st="0" end="0"/>
                                            </p:txEl>
                                          </p:spTgt>
                                        </p:tgtEl>
                                        <p:attrNameLst>
                                          <p:attrName>style.visibility</p:attrName>
                                        </p:attrNameLst>
                                      </p:cBhvr>
                                      <p:to>
                                        <p:strVal val="visible"/>
                                      </p:to>
                                    </p:set>
                                    <p:animEffect transition="in" filter="wipe(right)">
                                      <p:cBhvr>
                                        <p:cTn id="23" dur="500"/>
                                        <p:tgtEl>
                                          <p:spTgt spid="71">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p:cTn id="27" dur="500" fill="hold"/>
                                        <p:tgtEl>
                                          <p:spTgt spid="58"/>
                                        </p:tgtEl>
                                        <p:attrNameLst>
                                          <p:attrName>ppt_w</p:attrName>
                                        </p:attrNameLst>
                                      </p:cBhvr>
                                      <p:tavLst>
                                        <p:tav tm="0">
                                          <p:val>
                                            <p:fltVal val="0"/>
                                          </p:val>
                                        </p:tav>
                                        <p:tav tm="100000">
                                          <p:val>
                                            <p:strVal val="#ppt_w"/>
                                          </p:val>
                                        </p:tav>
                                      </p:tavLst>
                                    </p:anim>
                                    <p:anim calcmode="lin" valueType="num">
                                      <p:cBhvr>
                                        <p:cTn id="28" dur="500" fill="hold"/>
                                        <p:tgtEl>
                                          <p:spTgt spid="58"/>
                                        </p:tgtEl>
                                        <p:attrNameLst>
                                          <p:attrName>ppt_h</p:attrName>
                                        </p:attrNameLst>
                                      </p:cBhvr>
                                      <p:tavLst>
                                        <p:tav tm="0">
                                          <p:val>
                                            <p:fltVal val="0"/>
                                          </p:val>
                                        </p:tav>
                                        <p:tav tm="100000">
                                          <p:val>
                                            <p:strVal val="#ppt_h"/>
                                          </p:val>
                                        </p:tav>
                                      </p:tavLst>
                                    </p:anim>
                                    <p:animEffect transition="in" filter="fade">
                                      <p:cBhvr>
                                        <p:cTn id="29" dur="500"/>
                                        <p:tgtEl>
                                          <p:spTgt spid="58"/>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59"/>
                                        </p:tgtEl>
                                        <p:attrNameLst>
                                          <p:attrName>style.visibility</p:attrName>
                                        </p:attrNameLst>
                                      </p:cBhvr>
                                      <p:to>
                                        <p:strVal val="visible"/>
                                      </p:to>
                                    </p:set>
                                    <p:anim calcmode="lin" valueType="num">
                                      <p:cBhvr>
                                        <p:cTn id="33" dur="500" fill="hold"/>
                                        <p:tgtEl>
                                          <p:spTgt spid="59"/>
                                        </p:tgtEl>
                                        <p:attrNameLst>
                                          <p:attrName>ppt_w</p:attrName>
                                        </p:attrNameLst>
                                      </p:cBhvr>
                                      <p:tavLst>
                                        <p:tav tm="0">
                                          <p:val>
                                            <p:fltVal val="0"/>
                                          </p:val>
                                        </p:tav>
                                        <p:tav tm="100000">
                                          <p:val>
                                            <p:strVal val="#ppt_w"/>
                                          </p:val>
                                        </p:tav>
                                      </p:tavLst>
                                    </p:anim>
                                    <p:anim calcmode="lin" valueType="num">
                                      <p:cBhvr>
                                        <p:cTn id="34" dur="500" fill="hold"/>
                                        <p:tgtEl>
                                          <p:spTgt spid="59"/>
                                        </p:tgtEl>
                                        <p:attrNameLst>
                                          <p:attrName>ppt_h</p:attrName>
                                        </p:attrNameLst>
                                      </p:cBhvr>
                                      <p:tavLst>
                                        <p:tav tm="0">
                                          <p:val>
                                            <p:fltVal val="0"/>
                                          </p:val>
                                        </p:tav>
                                        <p:tav tm="100000">
                                          <p:val>
                                            <p:strVal val="#ppt_h"/>
                                          </p:val>
                                        </p:tav>
                                      </p:tavLst>
                                    </p:anim>
                                    <p:animEffect transition="in" filter="fade">
                                      <p:cBhvr>
                                        <p:cTn id="35" dur="500"/>
                                        <p:tgtEl>
                                          <p:spTgt spid="59"/>
                                        </p:tgtEl>
                                      </p:cBhvr>
                                    </p:animEffec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60">
                                            <p:txEl>
                                              <p:pRg st="0" end="0"/>
                                            </p:txEl>
                                          </p:spTgt>
                                        </p:tgtEl>
                                        <p:attrNameLst>
                                          <p:attrName>style.visibility</p:attrName>
                                        </p:attrNameLst>
                                      </p:cBhvr>
                                      <p:to>
                                        <p:strVal val="visible"/>
                                      </p:to>
                                    </p:set>
                                    <p:animEffect transition="in" filter="wipe(left)">
                                      <p:cBhvr>
                                        <p:cTn id="39" dur="500"/>
                                        <p:tgtEl>
                                          <p:spTgt spid="60">
                                            <p:txEl>
                                              <p:pRg st="0" end="0"/>
                                            </p:txEl>
                                          </p:spTgt>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61">
                                            <p:txEl>
                                              <p:pRg st="0" end="0"/>
                                            </p:txEl>
                                          </p:spTgt>
                                        </p:tgtEl>
                                        <p:attrNameLst>
                                          <p:attrName>style.visibility</p:attrName>
                                        </p:attrNameLst>
                                      </p:cBhvr>
                                      <p:to>
                                        <p:strVal val="visible"/>
                                      </p:to>
                                    </p:set>
                                    <p:animEffect transition="in" filter="wipe(left)">
                                      <p:cBhvr>
                                        <p:cTn id="43" dur="500"/>
                                        <p:tgtEl>
                                          <p:spTgt spid="61">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66"/>
                                        </p:tgtEl>
                                        <p:attrNameLst>
                                          <p:attrName>style.visibility</p:attrName>
                                        </p:attrNameLst>
                                      </p:cBhvr>
                                      <p:to>
                                        <p:strVal val="visible"/>
                                      </p:to>
                                    </p:set>
                                    <p:anim calcmode="lin" valueType="num">
                                      <p:cBhvr>
                                        <p:cTn id="47" dur="500" fill="hold"/>
                                        <p:tgtEl>
                                          <p:spTgt spid="66"/>
                                        </p:tgtEl>
                                        <p:attrNameLst>
                                          <p:attrName>ppt_w</p:attrName>
                                        </p:attrNameLst>
                                      </p:cBhvr>
                                      <p:tavLst>
                                        <p:tav tm="0">
                                          <p:val>
                                            <p:fltVal val="0"/>
                                          </p:val>
                                        </p:tav>
                                        <p:tav tm="100000">
                                          <p:val>
                                            <p:strVal val="#ppt_w"/>
                                          </p:val>
                                        </p:tav>
                                      </p:tavLst>
                                    </p:anim>
                                    <p:anim calcmode="lin" valueType="num">
                                      <p:cBhvr>
                                        <p:cTn id="48" dur="500" fill="hold"/>
                                        <p:tgtEl>
                                          <p:spTgt spid="66"/>
                                        </p:tgtEl>
                                        <p:attrNameLst>
                                          <p:attrName>ppt_h</p:attrName>
                                        </p:attrNameLst>
                                      </p:cBhvr>
                                      <p:tavLst>
                                        <p:tav tm="0">
                                          <p:val>
                                            <p:fltVal val="0"/>
                                          </p:val>
                                        </p:tav>
                                        <p:tav tm="100000">
                                          <p:val>
                                            <p:strVal val="#ppt_h"/>
                                          </p:val>
                                        </p:tav>
                                      </p:tavLst>
                                    </p:anim>
                                    <p:animEffect transition="in" filter="fade">
                                      <p:cBhvr>
                                        <p:cTn id="49" dur="500"/>
                                        <p:tgtEl>
                                          <p:spTgt spid="66"/>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p:cTn id="53" dur="500" fill="hold"/>
                                        <p:tgtEl>
                                          <p:spTgt spid="67"/>
                                        </p:tgtEl>
                                        <p:attrNameLst>
                                          <p:attrName>ppt_w</p:attrName>
                                        </p:attrNameLst>
                                      </p:cBhvr>
                                      <p:tavLst>
                                        <p:tav tm="0">
                                          <p:val>
                                            <p:fltVal val="0"/>
                                          </p:val>
                                        </p:tav>
                                        <p:tav tm="100000">
                                          <p:val>
                                            <p:strVal val="#ppt_w"/>
                                          </p:val>
                                        </p:tav>
                                      </p:tavLst>
                                    </p:anim>
                                    <p:anim calcmode="lin" valueType="num">
                                      <p:cBhvr>
                                        <p:cTn id="54" dur="500" fill="hold"/>
                                        <p:tgtEl>
                                          <p:spTgt spid="67"/>
                                        </p:tgtEl>
                                        <p:attrNameLst>
                                          <p:attrName>ppt_h</p:attrName>
                                        </p:attrNameLst>
                                      </p:cBhvr>
                                      <p:tavLst>
                                        <p:tav tm="0">
                                          <p:val>
                                            <p:fltVal val="0"/>
                                          </p:val>
                                        </p:tav>
                                        <p:tav tm="100000">
                                          <p:val>
                                            <p:strVal val="#ppt_h"/>
                                          </p:val>
                                        </p:tav>
                                      </p:tavLst>
                                    </p:anim>
                                    <p:animEffect transition="in" filter="fade">
                                      <p:cBhvr>
                                        <p:cTn id="55" dur="500"/>
                                        <p:tgtEl>
                                          <p:spTgt spid="67"/>
                                        </p:tgtEl>
                                      </p:cBhvr>
                                    </p:animEffect>
                                  </p:childTnLst>
                                </p:cTn>
                              </p:par>
                            </p:childTnLst>
                          </p:cTn>
                        </p:par>
                        <p:par>
                          <p:cTn id="56" fill="hold">
                            <p:stCondLst>
                              <p:cond delay="5000"/>
                            </p:stCondLst>
                            <p:childTnLst>
                              <p:par>
                                <p:cTn id="57" presetID="22" presetClass="entr" presetSubtype="8" fill="hold" grpId="0" nodeType="afterEffect">
                                  <p:stCondLst>
                                    <p:cond delay="0"/>
                                  </p:stCondLst>
                                  <p:childTnLst>
                                    <p:set>
                                      <p:cBhvr>
                                        <p:cTn id="58" dur="1" fill="hold">
                                          <p:stCondLst>
                                            <p:cond delay="0"/>
                                          </p:stCondLst>
                                        </p:cTn>
                                        <p:tgtEl>
                                          <p:spTgt spid="72">
                                            <p:txEl>
                                              <p:pRg st="0" end="0"/>
                                            </p:txEl>
                                          </p:spTgt>
                                        </p:tgtEl>
                                        <p:attrNameLst>
                                          <p:attrName>style.visibility</p:attrName>
                                        </p:attrNameLst>
                                      </p:cBhvr>
                                      <p:to>
                                        <p:strVal val="visible"/>
                                      </p:to>
                                    </p:set>
                                    <p:animEffect transition="in" filter="wipe(left)">
                                      <p:cBhvr>
                                        <p:cTn id="59" dur="500"/>
                                        <p:tgtEl>
                                          <p:spTgt spid="72">
                                            <p:txEl>
                                              <p:pRg st="0" end="0"/>
                                            </p:txEl>
                                          </p:spTgt>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73">
                                            <p:txEl>
                                              <p:pRg st="0" end="0"/>
                                            </p:txEl>
                                          </p:spTgt>
                                        </p:tgtEl>
                                        <p:attrNameLst>
                                          <p:attrName>style.visibility</p:attrName>
                                        </p:attrNameLst>
                                      </p:cBhvr>
                                      <p:to>
                                        <p:strVal val="visible"/>
                                      </p:to>
                                    </p:set>
                                    <p:animEffect transition="in" filter="wipe(left)">
                                      <p:cBhvr>
                                        <p:cTn id="63" dur="500"/>
                                        <p:tgtEl>
                                          <p:spTgt spid="73">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62"/>
                                        </p:tgtEl>
                                        <p:attrNameLst>
                                          <p:attrName>style.visibility</p:attrName>
                                        </p:attrNameLst>
                                      </p:cBhvr>
                                      <p:to>
                                        <p:strVal val="visible"/>
                                      </p:to>
                                    </p:set>
                                    <p:anim calcmode="lin" valueType="num">
                                      <p:cBhvr>
                                        <p:cTn id="67" dur="500" fill="hold"/>
                                        <p:tgtEl>
                                          <p:spTgt spid="62"/>
                                        </p:tgtEl>
                                        <p:attrNameLst>
                                          <p:attrName>ppt_w</p:attrName>
                                        </p:attrNameLst>
                                      </p:cBhvr>
                                      <p:tavLst>
                                        <p:tav tm="0">
                                          <p:val>
                                            <p:fltVal val="0"/>
                                          </p:val>
                                        </p:tav>
                                        <p:tav tm="100000">
                                          <p:val>
                                            <p:strVal val="#ppt_w"/>
                                          </p:val>
                                        </p:tav>
                                      </p:tavLst>
                                    </p:anim>
                                    <p:anim calcmode="lin" valueType="num">
                                      <p:cBhvr>
                                        <p:cTn id="68" dur="500" fill="hold"/>
                                        <p:tgtEl>
                                          <p:spTgt spid="62"/>
                                        </p:tgtEl>
                                        <p:attrNameLst>
                                          <p:attrName>ppt_h</p:attrName>
                                        </p:attrNameLst>
                                      </p:cBhvr>
                                      <p:tavLst>
                                        <p:tav tm="0">
                                          <p:val>
                                            <p:fltVal val="0"/>
                                          </p:val>
                                        </p:tav>
                                        <p:tav tm="100000">
                                          <p:val>
                                            <p:strVal val="#ppt_h"/>
                                          </p:val>
                                        </p:tav>
                                      </p:tavLst>
                                    </p:anim>
                                    <p:animEffect transition="in" filter="fade">
                                      <p:cBhvr>
                                        <p:cTn id="69" dur="500"/>
                                        <p:tgtEl>
                                          <p:spTgt spid="62"/>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63"/>
                                        </p:tgtEl>
                                        <p:attrNameLst>
                                          <p:attrName>style.visibility</p:attrName>
                                        </p:attrNameLst>
                                      </p:cBhvr>
                                      <p:to>
                                        <p:strVal val="visible"/>
                                      </p:to>
                                    </p:set>
                                    <p:anim calcmode="lin" valueType="num">
                                      <p:cBhvr>
                                        <p:cTn id="73" dur="500" fill="hold"/>
                                        <p:tgtEl>
                                          <p:spTgt spid="63"/>
                                        </p:tgtEl>
                                        <p:attrNameLst>
                                          <p:attrName>ppt_w</p:attrName>
                                        </p:attrNameLst>
                                      </p:cBhvr>
                                      <p:tavLst>
                                        <p:tav tm="0">
                                          <p:val>
                                            <p:fltVal val="0"/>
                                          </p:val>
                                        </p:tav>
                                        <p:tav tm="100000">
                                          <p:val>
                                            <p:strVal val="#ppt_w"/>
                                          </p:val>
                                        </p:tav>
                                      </p:tavLst>
                                    </p:anim>
                                    <p:anim calcmode="lin" valueType="num">
                                      <p:cBhvr>
                                        <p:cTn id="74" dur="500" fill="hold"/>
                                        <p:tgtEl>
                                          <p:spTgt spid="63"/>
                                        </p:tgtEl>
                                        <p:attrNameLst>
                                          <p:attrName>ppt_h</p:attrName>
                                        </p:attrNameLst>
                                      </p:cBhvr>
                                      <p:tavLst>
                                        <p:tav tm="0">
                                          <p:val>
                                            <p:fltVal val="0"/>
                                          </p:val>
                                        </p:tav>
                                        <p:tav tm="100000">
                                          <p:val>
                                            <p:strVal val="#ppt_h"/>
                                          </p:val>
                                        </p:tav>
                                      </p:tavLst>
                                    </p:anim>
                                    <p:animEffect transition="in" filter="fade">
                                      <p:cBhvr>
                                        <p:cTn id="75" dur="500"/>
                                        <p:tgtEl>
                                          <p:spTgt spid="63"/>
                                        </p:tgtEl>
                                      </p:cBhvr>
                                    </p:animEffect>
                                  </p:childTnLst>
                                </p:cTn>
                              </p:par>
                            </p:childTnLst>
                          </p:cTn>
                        </p:par>
                        <p:par>
                          <p:cTn id="76" fill="hold">
                            <p:stCondLst>
                              <p:cond delay="7000"/>
                            </p:stCondLst>
                            <p:childTnLst>
                              <p:par>
                                <p:cTn id="77" presetID="22" presetClass="entr" presetSubtype="2" fill="hold" grpId="0" nodeType="afterEffect">
                                  <p:stCondLst>
                                    <p:cond delay="0"/>
                                  </p:stCondLst>
                                  <p:childTnLst>
                                    <p:set>
                                      <p:cBhvr>
                                        <p:cTn id="78" dur="1" fill="hold">
                                          <p:stCondLst>
                                            <p:cond delay="0"/>
                                          </p:stCondLst>
                                        </p:cTn>
                                        <p:tgtEl>
                                          <p:spTgt spid="68">
                                            <p:txEl>
                                              <p:pRg st="0" end="0"/>
                                            </p:txEl>
                                          </p:spTgt>
                                        </p:tgtEl>
                                        <p:attrNameLst>
                                          <p:attrName>style.visibility</p:attrName>
                                        </p:attrNameLst>
                                      </p:cBhvr>
                                      <p:to>
                                        <p:strVal val="visible"/>
                                      </p:to>
                                    </p:set>
                                    <p:animEffect transition="in" filter="wipe(right)">
                                      <p:cBhvr>
                                        <p:cTn id="79" dur="500"/>
                                        <p:tgtEl>
                                          <p:spTgt spid="68">
                                            <p:txEl>
                                              <p:pRg st="0" end="0"/>
                                            </p:txEl>
                                          </p:spTgt>
                                        </p:tgtEl>
                                      </p:cBhvr>
                                    </p:animEffect>
                                  </p:childTnLst>
                                </p:cTn>
                              </p:par>
                            </p:childTnLst>
                          </p:cTn>
                        </p:par>
                        <p:par>
                          <p:cTn id="80" fill="hold">
                            <p:stCondLst>
                              <p:cond delay="7500"/>
                            </p:stCondLst>
                            <p:childTnLst>
                              <p:par>
                                <p:cTn id="81" presetID="22" presetClass="entr" presetSubtype="2" fill="hold" grpId="0" nodeType="afterEffect">
                                  <p:stCondLst>
                                    <p:cond delay="0"/>
                                  </p:stCondLst>
                                  <p:childTnLst>
                                    <p:set>
                                      <p:cBhvr>
                                        <p:cTn id="82" dur="1" fill="hold">
                                          <p:stCondLst>
                                            <p:cond delay="0"/>
                                          </p:stCondLst>
                                        </p:cTn>
                                        <p:tgtEl>
                                          <p:spTgt spid="69">
                                            <p:txEl>
                                              <p:pRg st="0" end="0"/>
                                            </p:txEl>
                                          </p:spTgt>
                                        </p:tgtEl>
                                        <p:attrNameLst>
                                          <p:attrName>style.visibility</p:attrName>
                                        </p:attrNameLst>
                                      </p:cBhvr>
                                      <p:to>
                                        <p:strVal val="visible"/>
                                      </p:to>
                                    </p:set>
                                    <p:animEffect transition="in" filter="wipe(right)">
                                      <p:cBhvr>
                                        <p:cTn id="83" dur="500"/>
                                        <p:tgtEl>
                                          <p:spTgt spid="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build="p">
        <p:tmplLst>
          <p:tmpl lvl="1">
            <p:tnLst>
              <p:par>
                <p:cTn presetID="22" presetClass="entr" presetSubtype="8"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animBg="1"/>
      <p:bldP spid="63" grpId="0" animBg="1"/>
      <p:bldP spid="64" grpId="0" animBg="1"/>
      <p:bldP spid="65" grpId="0" animBg="1"/>
      <p:bldP spid="66" grpId="0" animBg="1"/>
      <p:bldP spid="67" grpId="0" animBg="1"/>
      <p:bldP spid="68" grpId="0" build="p">
        <p:tmplLst>
          <p:tmpl lvl="1">
            <p:tnLst>
              <p:par>
                <p:cTn presetID="22" presetClass="entr" presetSubtype="2"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right)">
                      <p:cBhvr>
                        <p:cTn dur="500"/>
                        <p:tgtEl>
                          <p:spTgt spid="68"/>
                        </p:tgtEl>
                      </p:cBhvr>
                    </p:animEffect>
                  </p:childTnLst>
                </p:cTn>
              </p:par>
            </p:tnLst>
          </p:tmpl>
        </p:tmplLst>
      </p:bldP>
      <p:bldP spid="69" grpId="0" build="p">
        <p:tmplLst>
          <p:tmpl lvl="1">
            <p:tnLst>
              <p:par>
                <p:cTn presetID="22" presetClass="entr" presetSubtype="2"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right)">
                      <p:cBhvr>
                        <p:cTn dur="500"/>
                        <p:tgtEl>
                          <p:spTgt spid="69"/>
                        </p:tgtEl>
                      </p:cBhvr>
                    </p:animEffect>
                  </p:childTnLst>
                </p:cTn>
              </p:par>
            </p:tnLst>
          </p:tmpl>
        </p:tmplLst>
      </p:bldP>
      <p:bldP spid="70" grpId="0" build="p">
        <p:tmplLst>
          <p:tmpl lvl="1">
            <p:tnLst>
              <p:par>
                <p:cTn presetID="22" presetClass="entr" presetSubtype="2"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wipe(right)">
                      <p:cBhvr>
                        <p:cTn dur="500"/>
                        <p:tgtEl>
                          <p:spTgt spid="70"/>
                        </p:tgtEl>
                      </p:cBhvr>
                    </p:animEffect>
                  </p:childTnLst>
                </p:cTn>
              </p:par>
            </p:tnLst>
          </p:tmpl>
        </p:tmplLst>
      </p:bldP>
      <p:bldP spid="71" grpId="0" build="p">
        <p:tmplLst>
          <p:tmpl lvl="1">
            <p:tnLst>
              <p:par>
                <p:cTn presetID="22" presetClass="entr" presetSubtype="2" fill="hold" nodeType="after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wipe(right)">
                      <p:cBhvr>
                        <p:cTn dur="500"/>
                        <p:tgtEl>
                          <p:spTgt spid="71"/>
                        </p:tgtEl>
                      </p:cBhvr>
                    </p:animEffect>
                  </p:childTnLst>
                </p:cTn>
              </p:par>
            </p:tnLst>
          </p:tmpl>
        </p:tmplLst>
      </p:bldP>
      <p:bldP spid="72" grpId="0" build="p">
        <p:tmplLst>
          <p:tmpl lvl="1">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9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Oval 47"/>
          <p:cNvSpPr/>
          <p:nvPr userDrawn="1"/>
        </p:nvSpPr>
        <p:spPr>
          <a:xfrm>
            <a:off x="854878" y="2167734"/>
            <a:ext cx="2029325" cy="202932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Picture Placeholder 7"/>
          <p:cNvSpPr>
            <a:spLocks noGrp="1"/>
          </p:cNvSpPr>
          <p:nvPr>
            <p:ph type="pic" sz="quarter" idx="19" hasCustomPrompt="1"/>
          </p:nvPr>
        </p:nvSpPr>
        <p:spPr>
          <a:xfrm>
            <a:off x="102115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28" name="Text Placeholder 3"/>
          <p:cNvSpPr>
            <a:spLocks noGrp="1"/>
          </p:cNvSpPr>
          <p:nvPr>
            <p:ph type="body" sz="quarter" idx="16" hasCustomPrompt="1"/>
          </p:nvPr>
        </p:nvSpPr>
        <p:spPr>
          <a:xfrm>
            <a:off x="65483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29" name="Text Placeholder 3"/>
          <p:cNvSpPr>
            <a:spLocks noGrp="1"/>
          </p:cNvSpPr>
          <p:nvPr>
            <p:ph type="body" sz="quarter" idx="17" hasCustomPrompt="1"/>
          </p:nvPr>
        </p:nvSpPr>
        <p:spPr>
          <a:xfrm>
            <a:off x="65483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Oval 34"/>
          <p:cNvSpPr/>
          <p:nvPr userDrawn="1"/>
        </p:nvSpPr>
        <p:spPr>
          <a:xfrm>
            <a:off x="3716568" y="2167734"/>
            <a:ext cx="2029325" cy="202932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Picture Placeholder 7"/>
          <p:cNvSpPr>
            <a:spLocks noGrp="1"/>
          </p:cNvSpPr>
          <p:nvPr>
            <p:ph type="pic" sz="quarter" idx="20" hasCustomPrompt="1"/>
          </p:nvPr>
        </p:nvSpPr>
        <p:spPr>
          <a:xfrm>
            <a:off x="388284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37" name="Text Placeholder 3"/>
          <p:cNvSpPr>
            <a:spLocks noGrp="1"/>
          </p:cNvSpPr>
          <p:nvPr>
            <p:ph type="body" sz="quarter" idx="21" hasCustomPrompt="1"/>
          </p:nvPr>
        </p:nvSpPr>
        <p:spPr>
          <a:xfrm>
            <a:off x="351652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0" name="Text Placeholder 3"/>
          <p:cNvSpPr>
            <a:spLocks noGrp="1"/>
          </p:cNvSpPr>
          <p:nvPr>
            <p:ph type="body" sz="quarter" idx="22" hasCustomPrompt="1"/>
          </p:nvPr>
        </p:nvSpPr>
        <p:spPr>
          <a:xfrm>
            <a:off x="351652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52" name="Oval 51"/>
          <p:cNvSpPr/>
          <p:nvPr userDrawn="1"/>
        </p:nvSpPr>
        <p:spPr>
          <a:xfrm>
            <a:off x="6526007" y="2167734"/>
            <a:ext cx="2029325" cy="202932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53" name="Picture Placeholder 7"/>
          <p:cNvSpPr>
            <a:spLocks noGrp="1"/>
          </p:cNvSpPr>
          <p:nvPr>
            <p:ph type="pic" sz="quarter" idx="23" hasCustomPrompt="1"/>
          </p:nvPr>
        </p:nvSpPr>
        <p:spPr>
          <a:xfrm>
            <a:off x="6692287"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4" name="Text Placeholder 3"/>
          <p:cNvSpPr>
            <a:spLocks noGrp="1"/>
          </p:cNvSpPr>
          <p:nvPr>
            <p:ph type="body" sz="quarter" idx="24" hasCustomPrompt="1"/>
          </p:nvPr>
        </p:nvSpPr>
        <p:spPr>
          <a:xfrm>
            <a:off x="6325960"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55" name="Text Placeholder 3"/>
          <p:cNvSpPr>
            <a:spLocks noGrp="1"/>
          </p:cNvSpPr>
          <p:nvPr>
            <p:ph type="body" sz="quarter" idx="25" hasCustomPrompt="1"/>
          </p:nvPr>
        </p:nvSpPr>
        <p:spPr>
          <a:xfrm>
            <a:off x="6325960"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1" name="Oval 60"/>
          <p:cNvSpPr/>
          <p:nvPr userDrawn="1"/>
        </p:nvSpPr>
        <p:spPr>
          <a:xfrm>
            <a:off x="9328306" y="2167734"/>
            <a:ext cx="2029325" cy="2029325"/>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62" name="Picture Placeholder 7"/>
          <p:cNvSpPr>
            <a:spLocks noGrp="1"/>
          </p:cNvSpPr>
          <p:nvPr>
            <p:ph type="pic" sz="quarter" idx="26" hasCustomPrompt="1"/>
          </p:nvPr>
        </p:nvSpPr>
        <p:spPr>
          <a:xfrm>
            <a:off x="9494586"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3" name="Text Placeholder 3"/>
          <p:cNvSpPr>
            <a:spLocks noGrp="1"/>
          </p:cNvSpPr>
          <p:nvPr>
            <p:ph type="body" sz="quarter" idx="27" hasCustomPrompt="1"/>
          </p:nvPr>
        </p:nvSpPr>
        <p:spPr>
          <a:xfrm>
            <a:off x="9128259"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4" name="Text Placeholder 3"/>
          <p:cNvSpPr>
            <a:spLocks noGrp="1"/>
          </p:cNvSpPr>
          <p:nvPr>
            <p:ph type="body" sz="quarter" idx="28" hasCustomPrompt="1"/>
          </p:nvPr>
        </p:nvSpPr>
        <p:spPr>
          <a:xfrm>
            <a:off x="9128259"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43335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Diamond 47"/>
          <p:cNvSpPr/>
          <p:nvPr userDrawn="1"/>
        </p:nvSpPr>
        <p:spPr>
          <a:xfrm>
            <a:off x="520700" y="2167734"/>
            <a:ext cx="2029325" cy="2029325"/>
          </a:xfrm>
          <a:prstGeom prst="diamond">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Picture Placeholder 7"/>
          <p:cNvSpPr>
            <a:spLocks noGrp="1"/>
          </p:cNvSpPr>
          <p:nvPr>
            <p:ph type="pic" sz="quarter" idx="19" hasCustomPrompt="1"/>
          </p:nvPr>
        </p:nvSpPr>
        <p:spPr>
          <a:xfrm>
            <a:off x="6869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28" name="Text Placeholder 3"/>
          <p:cNvSpPr>
            <a:spLocks noGrp="1"/>
          </p:cNvSpPr>
          <p:nvPr>
            <p:ph type="body" sz="quarter" idx="16" hasCustomPrompt="1"/>
          </p:nvPr>
        </p:nvSpPr>
        <p:spPr>
          <a:xfrm>
            <a:off x="5924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29" name="Text Placeholder 3"/>
          <p:cNvSpPr>
            <a:spLocks noGrp="1"/>
          </p:cNvSpPr>
          <p:nvPr>
            <p:ph type="body" sz="quarter" idx="17" hasCustomPrompt="1"/>
          </p:nvPr>
        </p:nvSpPr>
        <p:spPr>
          <a:xfrm>
            <a:off x="5924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Diamond 34"/>
          <p:cNvSpPr/>
          <p:nvPr userDrawn="1"/>
        </p:nvSpPr>
        <p:spPr>
          <a:xfrm>
            <a:off x="2857500" y="2167734"/>
            <a:ext cx="2029325" cy="2029325"/>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Picture Placeholder 7"/>
          <p:cNvSpPr>
            <a:spLocks noGrp="1"/>
          </p:cNvSpPr>
          <p:nvPr>
            <p:ph type="pic" sz="quarter" idx="20" hasCustomPrompt="1"/>
          </p:nvPr>
        </p:nvSpPr>
        <p:spPr>
          <a:xfrm>
            <a:off x="30237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37" name="Text Placeholder 3"/>
          <p:cNvSpPr>
            <a:spLocks noGrp="1"/>
          </p:cNvSpPr>
          <p:nvPr>
            <p:ph type="body" sz="quarter" idx="21" hasCustomPrompt="1"/>
          </p:nvPr>
        </p:nvSpPr>
        <p:spPr>
          <a:xfrm>
            <a:off x="29292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40" name="Text Placeholder 3"/>
          <p:cNvSpPr>
            <a:spLocks noGrp="1"/>
          </p:cNvSpPr>
          <p:nvPr>
            <p:ph type="body" sz="quarter" idx="22" hasCustomPrompt="1"/>
          </p:nvPr>
        </p:nvSpPr>
        <p:spPr>
          <a:xfrm>
            <a:off x="29292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52" name="Diamond 51"/>
          <p:cNvSpPr/>
          <p:nvPr userDrawn="1"/>
        </p:nvSpPr>
        <p:spPr>
          <a:xfrm>
            <a:off x="5156200" y="2167734"/>
            <a:ext cx="2029325" cy="2029325"/>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53" name="Picture Placeholder 7"/>
          <p:cNvSpPr>
            <a:spLocks noGrp="1"/>
          </p:cNvSpPr>
          <p:nvPr>
            <p:ph type="pic" sz="quarter" idx="23" hasCustomPrompt="1"/>
          </p:nvPr>
        </p:nvSpPr>
        <p:spPr>
          <a:xfrm>
            <a:off x="53224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4" name="Text Placeholder 3"/>
          <p:cNvSpPr>
            <a:spLocks noGrp="1"/>
          </p:cNvSpPr>
          <p:nvPr>
            <p:ph type="body" sz="quarter" idx="24" hasCustomPrompt="1"/>
          </p:nvPr>
        </p:nvSpPr>
        <p:spPr>
          <a:xfrm>
            <a:off x="52279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55" name="Text Placeholder 3"/>
          <p:cNvSpPr>
            <a:spLocks noGrp="1"/>
          </p:cNvSpPr>
          <p:nvPr>
            <p:ph type="body" sz="quarter" idx="25" hasCustomPrompt="1"/>
          </p:nvPr>
        </p:nvSpPr>
        <p:spPr>
          <a:xfrm>
            <a:off x="52279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1" name="Diamond 60"/>
          <p:cNvSpPr/>
          <p:nvPr userDrawn="1"/>
        </p:nvSpPr>
        <p:spPr>
          <a:xfrm>
            <a:off x="7416800" y="2167734"/>
            <a:ext cx="2029325" cy="2029325"/>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62" name="Picture Placeholder 7"/>
          <p:cNvSpPr>
            <a:spLocks noGrp="1"/>
          </p:cNvSpPr>
          <p:nvPr>
            <p:ph type="pic" sz="quarter" idx="26" hasCustomPrompt="1"/>
          </p:nvPr>
        </p:nvSpPr>
        <p:spPr>
          <a:xfrm>
            <a:off x="75830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3" name="Text Placeholder 3"/>
          <p:cNvSpPr>
            <a:spLocks noGrp="1"/>
          </p:cNvSpPr>
          <p:nvPr>
            <p:ph type="body" sz="quarter" idx="27" hasCustomPrompt="1"/>
          </p:nvPr>
        </p:nvSpPr>
        <p:spPr>
          <a:xfrm>
            <a:off x="74885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64" name="Text Placeholder 3"/>
          <p:cNvSpPr>
            <a:spLocks noGrp="1"/>
          </p:cNvSpPr>
          <p:nvPr>
            <p:ph type="body" sz="quarter" idx="28" hasCustomPrompt="1"/>
          </p:nvPr>
        </p:nvSpPr>
        <p:spPr>
          <a:xfrm>
            <a:off x="74885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6" name="Diamond 45"/>
          <p:cNvSpPr/>
          <p:nvPr userDrawn="1"/>
        </p:nvSpPr>
        <p:spPr>
          <a:xfrm>
            <a:off x="9650820" y="2167734"/>
            <a:ext cx="2029325" cy="2029325"/>
          </a:xfrm>
          <a:prstGeom prst="diamond">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47" name="Picture Placeholder 7"/>
          <p:cNvSpPr>
            <a:spLocks noGrp="1"/>
          </p:cNvSpPr>
          <p:nvPr>
            <p:ph type="pic" sz="quarter" idx="29" hasCustomPrompt="1"/>
          </p:nvPr>
        </p:nvSpPr>
        <p:spPr>
          <a:xfrm>
            <a:off x="981710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0" name="Text Placeholder 3"/>
          <p:cNvSpPr>
            <a:spLocks noGrp="1"/>
          </p:cNvSpPr>
          <p:nvPr>
            <p:ph type="body" sz="quarter" idx="30" hasCustomPrompt="1"/>
          </p:nvPr>
        </p:nvSpPr>
        <p:spPr>
          <a:xfrm>
            <a:off x="972255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51" name="Text Placeholder 3"/>
          <p:cNvSpPr>
            <a:spLocks noGrp="1"/>
          </p:cNvSpPr>
          <p:nvPr>
            <p:ph type="body" sz="quarter" idx="31" hasCustomPrompt="1"/>
          </p:nvPr>
        </p:nvSpPr>
        <p:spPr>
          <a:xfrm>
            <a:off x="972255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164062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p:cTn id="103" dur="500" fill="hold"/>
                                        <p:tgtEl>
                                          <p:spTgt spid="46"/>
                                        </p:tgtEl>
                                        <p:attrNameLst>
                                          <p:attrName>ppt_w</p:attrName>
                                        </p:attrNameLst>
                                      </p:cBhvr>
                                      <p:tavLst>
                                        <p:tav tm="0">
                                          <p:val>
                                            <p:fltVal val="0"/>
                                          </p:val>
                                        </p:tav>
                                        <p:tav tm="100000">
                                          <p:val>
                                            <p:strVal val="#ppt_w"/>
                                          </p:val>
                                        </p:tav>
                                      </p:tavLst>
                                    </p:anim>
                                    <p:anim calcmode="lin" valueType="num">
                                      <p:cBhvr>
                                        <p:cTn id="104" dur="500" fill="hold"/>
                                        <p:tgtEl>
                                          <p:spTgt spid="46"/>
                                        </p:tgtEl>
                                        <p:attrNameLst>
                                          <p:attrName>ppt_h</p:attrName>
                                        </p:attrNameLst>
                                      </p:cBhvr>
                                      <p:tavLst>
                                        <p:tav tm="0">
                                          <p:val>
                                            <p:fltVal val="0"/>
                                          </p:val>
                                        </p:tav>
                                        <p:tav tm="100000">
                                          <p:val>
                                            <p:strVal val="#ppt_h"/>
                                          </p:val>
                                        </p:tav>
                                      </p:tavLst>
                                    </p:anim>
                                    <p:animEffect transition="in" filter="fade">
                                      <p:cBhvr>
                                        <p:cTn id="105" dur="500"/>
                                        <p:tgtEl>
                                          <p:spTgt spid="46"/>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 calcmode="lin" valueType="num">
                                      <p:cBhvr>
                                        <p:cTn id="109" dur="500" fill="hold"/>
                                        <p:tgtEl>
                                          <p:spTgt spid="47"/>
                                        </p:tgtEl>
                                        <p:attrNameLst>
                                          <p:attrName>ppt_w</p:attrName>
                                        </p:attrNameLst>
                                      </p:cBhvr>
                                      <p:tavLst>
                                        <p:tav tm="0">
                                          <p:val>
                                            <p:fltVal val="0"/>
                                          </p:val>
                                        </p:tav>
                                        <p:tav tm="100000">
                                          <p:val>
                                            <p:strVal val="#ppt_w"/>
                                          </p:val>
                                        </p:tav>
                                      </p:tavLst>
                                    </p:anim>
                                    <p:anim calcmode="lin" valueType="num">
                                      <p:cBhvr>
                                        <p:cTn id="110" dur="500" fill="hold"/>
                                        <p:tgtEl>
                                          <p:spTgt spid="47"/>
                                        </p:tgtEl>
                                        <p:attrNameLst>
                                          <p:attrName>ppt_h</p:attrName>
                                        </p:attrNameLst>
                                      </p:cBhvr>
                                      <p:tavLst>
                                        <p:tav tm="0">
                                          <p:val>
                                            <p:fltVal val="0"/>
                                          </p:val>
                                        </p:tav>
                                        <p:tav tm="100000">
                                          <p:val>
                                            <p:strVal val="#ppt_h"/>
                                          </p:val>
                                        </p:tav>
                                      </p:tavLst>
                                    </p:anim>
                                    <p:animEffect transition="in" filter="fade">
                                      <p:cBhvr>
                                        <p:cTn id="111" dur="500"/>
                                        <p:tgtEl>
                                          <p:spTgt spid="4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50">
                                            <p:txEl>
                                              <p:pRg st="0" end="0"/>
                                            </p:txEl>
                                          </p:spTgt>
                                        </p:tgtEl>
                                        <p:attrNameLst>
                                          <p:attrName>style.visibility</p:attrName>
                                        </p:attrNameLst>
                                      </p:cBhvr>
                                      <p:to>
                                        <p:strVal val="visible"/>
                                      </p:to>
                                    </p:set>
                                    <p:anim calcmode="lin" valueType="num">
                                      <p:cBhvr>
                                        <p:cTn id="115" dur="500" fill="hold"/>
                                        <p:tgtEl>
                                          <p:spTgt spid="50">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50">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50">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51">
                                            <p:txEl>
                                              <p:pRg st="0" end="0"/>
                                            </p:txEl>
                                          </p:spTgt>
                                        </p:tgtEl>
                                        <p:attrNameLst>
                                          <p:attrName>style.visibility</p:attrName>
                                        </p:attrNameLst>
                                      </p:cBhvr>
                                      <p:to>
                                        <p:strVal val="visible"/>
                                      </p:to>
                                    </p:set>
                                    <p:anim calcmode="lin" valueType="num">
                                      <p:cBhvr>
                                        <p:cTn id="121" dur="500" fill="hold"/>
                                        <p:tgtEl>
                                          <p:spTgt spid="51">
                                            <p:txEl>
                                              <p:pRg st="0" end="0"/>
                                            </p:txEl>
                                          </p:spTgt>
                                        </p:tgtEl>
                                        <p:attrNameLst>
                                          <p:attrName>ppt_w</p:attrName>
                                        </p:attrNameLst>
                                      </p:cBhvr>
                                      <p:tavLst>
                                        <p:tav tm="0">
                                          <p:val>
                                            <p:fltVal val="0"/>
                                          </p:val>
                                        </p:tav>
                                        <p:tav tm="100000">
                                          <p:val>
                                            <p:strVal val="#ppt_w"/>
                                          </p:val>
                                        </p:tav>
                                      </p:tavLst>
                                    </p:anim>
                                    <p:anim calcmode="lin" valueType="num">
                                      <p:cBhvr>
                                        <p:cTn id="122" dur="50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123" dur="5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P spid="46" grpId="0" animBg="1"/>
      <p:bldP spid="47" grpId="0" animBg="1"/>
      <p:bldP spid="50" grpId="0" build="p">
        <p:tmplLst>
          <p:tmpl lvl="1">
            <p:tnLst>
              <p:par>
                <p:cTn presetID="53" presetClass="entr" presetSubtype="16"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p:cTn dur="500" fill="hold"/>
                        <p:tgtEl>
                          <p:spTgt spid="50"/>
                        </p:tgtEl>
                        <p:attrNameLst>
                          <p:attrName>ppt_w</p:attrName>
                        </p:attrNameLst>
                      </p:cBhvr>
                      <p:tavLst>
                        <p:tav tm="0">
                          <p:val>
                            <p:fltVal val="0"/>
                          </p:val>
                        </p:tav>
                        <p:tav tm="100000">
                          <p:val>
                            <p:strVal val="#ppt_w"/>
                          </p:val>
                        </p:tav>
                      </p:tavLst>
                    </p:anim>
                    <p:anim calcmode="lin" valueType="num">
                      <p:cBhvr>
                        <p:cTn dur="500" fill="hold"/>
                        <p:tgtEl>
                          <p:spTgt spid="50"/>
                        </p:tgtEl>
                        <p:attrNameLst>
                          <p:attrName>ppt_h</p:attrName>
                        </p:attrNameLst>
                      </p:cBhvr>
                      <p:tavLst>
                        <p:tav tm="0">
                          <p:val>
                            <p:fltVal val="0"/>
                          </p:val>
                        </p:tav>
                        <p:tav tm="100000">
                          <p:val>
                            <p:strVal val="#ppt_h"/>
                          </p:val>
                        </p:tav>
                      </p:tavLst>
                    </p:anim>
                    <p:animEffect transition="in" filter="fade">
                      <p:cBhvr>
                        <p:cTn dur="500"/>
                        <p:tgtEl>
                          <p:spTgt spid="50"/>
                        </p:tgtEl>
                      </p:cBhvr>
                    </p:animEffect>
                  </p:childTnLst>
                </p:cTn>
              </p:par>
            </p:tnLst>
          </p:tmpl>
        </p:tmplLst>
      </p:bldP>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500" fill="hold"/>
                        <p:tgtEl>
                          <p:spTgt spid="51"/>
                        </p:tgtEl>
                        <p:attrNameLst>
                          <p:attrName>ppt_w</p:attrName>
                        </p:attrNameLst>
                      </p:cBhvr>
                      <p:tavLst>
                        <p:tav tm="0">
                          <p:val>
                            <p:fltVal val="0"/>
                          </p:val>
                        </p:tav>
                        <p:tav tm="100000">
                          <p:val>
                            <p:strVal val="#ppt_w"/>
                          </p:val>
                        </p:tav>
                      </p:tavLst>
                    </p:anim>
                    <p:anim calcmode="lin" valueType="num">
                      <p:cBhvr>
                        <p:cTn dur="500" fill="hold"/>
                        <p:tgtEl>
                          <p:spTgt spid="51"/>
                        </p:tgtEl>
                        <p:attrNameLst>
                          <p:attrName>ppt_h</p:attrName>
                        </p:attrNameLst>
                      </p:cBhvr>
                      <p:tavLst>
                        <p:tav tm="0">
                          <p:val>
                            <p:fltVal val="0"/>
                          </p:val>
                        </p:tav>
                        <p:tav tm="100000">
                          <p:val>
                            <p:strVal val="#ppt_h"/>
                          </p:val>
                        </p:tav>
                      </p:tavLst>
                    </p:anim>
                    <p:animEffect transition="in" filter="fade">
                      <p:cBhvr>
                        <p:cTn dur="500"/>
                        <p:tgtEl>
                          <p:spTgt spid="51"/>
                        </p:tgtEl>
                      </p:cBhvr>
                    </p:animEffect>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07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Oval 8"/>
          <p:cNvSpPr/>
          <p:nvPr userDrawn="1"/>
        </p:nvSpPr>
        <p:spPr>
          <a:xfrm>
            <a:off x="1117063" y="1752462"/>
            <a:ext cx="1702333" cy="1702333"/>
          </a:xfrm>
          <a:prstGeom prst="ellipse">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Oval 47"/>
          <p:cNvSpPr/>
          <p:nvPr userDrawn="1"/>
        </p:nvSpPr>
        <p:spPr>
          <a:xfrm>
            <a:off x="9359367" y="1752462"/>
            <a:ext cx="1702333" cy="1702333"/>
          </a:xfrm>
          <a:prstGeom prst="ellipse">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72" name="Picture Placeholder 7"/>
          <p:cNvSpPr>
            <a:spLocks noGrp="1"/>
          </p:cNvSpPr>
          <p:nvPr>
            <p:ph type="pic" sz="quarter" idx="15" hasCustomPrompt="1"/>
          </p:nvPr>
        </p:nvSpPr>
        <p:spPr>
          <a:xfrm>
            <a:off x="9458281"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8" name="Oval 77"/>
          <p:cNvSpPr/>
          <p:nvPr userDrawn="1"/>
        </p:nvSpPr>
        <p:spPr>
          <a:xfrm>
            <a:off x="1117063" y="4109587"/>
            <a:ext cx="1702333" cy="1702333"/>
          </a:xfrm>
          <a:prstGeom prst="ellipse">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96" name="Picture Placeholder 7"/>
          <p:cNvSpPr>
            <a:spLocks noGrp="1"/>
          </p:cNvSpPr>
          <p:nvPr>
            <p:ph type="pic" sz="quarter" idx="14" hasCustomPrompt="1"/>
          </p:nvPr>
        </p:nvSpPr>
        <p:spPr>
          <a:xfrm>
            <a:off x="1215977"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5" name="Oval 104"/>
          <p:cNvSpPr/>
          <p:nvPr userDrawn="1"/>
        </p:nvSpPr>
        <p:spPr>
          <a:xfrm>
            <a:off x="9359367" y="4109587"/>
            <a:ext cx="1702333" cy="1702333"/>
          </a:xfrm>
          <a:prstGeom prst="ellipse">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16" name="Picture Placeholder 7"/>
          <p:cNvSpPr>
            <a:spLocks noGrp="1"/>
          </p:cNvSpPr>
          <p:nvPr>
            <p:ph type="pic" sz="quarter" idx="16" hasCustomPrompt="1"/>
          </p:nvPr>
        </p:nvSpPr>
        <p:spPr>
          <a:xfrm>
            <a:off x="9458281"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Tree>
    <p:extLst>
      <p:ext uri="{BB962C8B-B14F-4D97-AF65-F5344CB8AC3E}">
        <p14:creationId xmlns:p14="http://schemas.microsoft.com/office/powerpoint/2010/main" val="25592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8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ounded Rectangle 8"/>
          <p:cNvSpPr/>
          <p:nvPr userDrawn="1"/>
        </p:nvSpPr>
        <p:spPr>
          <a:xfrm>
            <a:off x="1117063" y="1752462"/>
            <a:ext cx="1702333" cy="1702333"/>
          </a:xfrm>
          <a:prstGeom prst="roundRect">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Rounded Rectangle 47"/>
          <p:cNvSpPr/>
          <p:nvPr userDrawn="1"/>
        </p:nvSpPr>
        <p:spPr>
          <a:xfrm>
            <a:off x="9359367" y="1752462"/>
            <a:ext cx="1702333" cy="1702333"/>
          </a:xfrm>
          <a:prstGeom prst="roundRect">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72" name="Picture Placeholder 7"/>
          <p:cNvSpPr>
            <a:spLocks noGrp="1"/>
          </p:cNvSpPr>
          <p:nvPr>
            <p:ph type="pic" sz="quarter" idx="15" hasCustomPrompt="1"/>
          </p:nvPr>
        </p:nvSpPr>
        <p:spPr>
          <a:xfrm>
            <a:off x="9458281"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8" name="Rounded Rectangle 77"/>
          <p:cNvSpPr/>
          <p:nvPr userDrawn="1"/>
        </p:nvSpPr>
        <p:spPr>
          <a:xfrm>
            <a:off x="1117063" y="4109587"/>
            <a:ext cx="1702333" cy="1702333"/>
          </a:xfrm>
          <a:prstGeom prst="roundRect">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96" name="Picture Placeholder 7"/>
          <p:cNvSpPr>
            <a:spLocks noGrp="1"/>
          </p:cNvSpPr>
          <p:nvPr>
            <p:ph type="pic" sz="quarter" idx="14" hasCustomPrompt="1"/>
          </p:nvPr>
        </p:nvSpPr>
        <p:spPr>
          <a:xfrm>
            <a:off x="1215977"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5" name="Rounded Rectangle 104"/>
          <p:cNvSpPr/>
          <p:nvPr userDrawn="1"/>
        </p:nvSpPr>
        <p:spPr>
          <a:xfrm>
            <a:off x="9359367" y="4109587"/>
            <a:ext cx="1702333" cy="1702333"/>
          </a:xfrm>
          <a:prstGeom prst="roundRect">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16" name="Picture Placeholder 7"/>
          <p:cNvSpPr>
            <a:spLocks noGrp="1"/>
          </p:cNvSpPr>
          <p:nvPr>
            <p:ph type="pic" sz="quarter" idx="16" hasCustomPrompt="1"/>
          </p:nvPr>
        </p:nvSpPr>
        <p:spPr>
          <a:xfrm>
            <a:off x="9458281"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Tree>
    <p:extLst>
      <p:ext uri="{BB962C8B-B14F-4D97-AF65-F5344CB8AC3E}">
        <p14:creationId xmlns:p14="http://schemas.microsoft.com/office/powerpoint/2010/main" val="263794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77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2566738"/>
            <a:ext cx="12192000" cy="4291263"/>
          </a:xfrm>
          <a:prstGeom prst="rect">
            <a:avLst/>
          </a:prstGeom>
          <a:solidFill>
            <a:schemeClr val="tx2">
              <a:lumMod val="10000"/>
              <a:lumOff val="90000"/>
            </a:schemeClr>
          </a:solidFill>
          <a:ln w="19050">
            <a:noFill/>
          </a:ln>
        </p:spPr>
        <p:txBody>
          <a:bodyPr lIns="0" tIns="91440" rIns="0" bIns="640080" anchor="b"/>
          <a:lstStyle>
            <a:lvl1pPr algn="ctr" rtl="0">
              <a:buNone/>
              <a:defRPr sz="1867">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2" name="Picture Placeholder 7"/>
          <p:cNvSpPr>
            <a:spLocks noGrp="1"/>
          </p:cNvSpPr>
          <p:nvPr>
            <p:ph type="pic" sz="quarter" idx="11" hasCustomPrompt="1"/>
          </p:nvPr>
        </p:nvSpPr>
        <p:spPr>
          <a:xfrm>
            <a:off x="5149625"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3" hasCustomPrompt="1"/>
          </p:nvPr>
        </p:nvSpPr>
        <p:spPr>
          <a:xfrm>
            <a:off x="553027"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14" hasCustomPrompt="1"/>
          </p:nvPr>
        </p:nvSpPr>
        <p:spPr>
          <a:xfrm>
            <a:off x="2851327"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5" name="Picture Placeholder 7"/>
          <p:cNvSpPr>
            <a:spLocks noGrp="1"/>
          </p:cNvSpPr>
          <p:nvPr>
            <p:ph type="pic" sz="quarter" idx="15" hasCustomPrompt="1"/>
          </p:nvPr>
        </p:nvSpPr>
        <p:spPr>
          <a:xfrm>
            <a:off x="9809719"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16" hasCustomPrompt="1"/>
          </p:nvPr>
        </p:nvSpPr>
        <p:spPr>
          <a:xfrm>
            <a:off x="7479672"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9" name="Text Placeholder 3"/>
          <p:cNvSpPr>
            <a:spLocks noGrp="1"/>
          </p:cNvSpPr>
          <p:nvPr>
            <p:ph type="body" sz="quarter" idx="17" hasCustomPrompt="1"/>
          </p:nvPr>
        </p:nvSpPr>
        <p:spPr>
          <a:xfrm>
            <a:off x="485117"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0" name="Text Placeholder 3"/>
          <p:cNvSpPr>
            <a:spLocks noGrp="1"/>
          </p:cNvSpPr>
          <p:nvPr>
            <p:ph type="body" sz="quarter" idx="18" hasCustomPrompt="1"/>
          </p:nvPr>
        </p:nvSpPr>
        <p:spPr>
          <a:xfrm>
            <a:off x="485117"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1" name="Text Placeholder 3"/>
          <p:cNvSpPr>
            <a:spLocks noGrp="1"/>
          </p:cNvSpPr>
          <p:nvPr>
            <p:ph type="body" sz="quarter" idx="19" hasCustomPrompt="1"/>
          </p:nvPr>
        </p:nvSpPr>
        <p:spPr>
          <a:xfrm>
            <a:off x="2783416"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2" name="Text Placeholder 3"/>
          <p:cNvSpPr>
            <a:spLocks noGrp="1"/>
          </p:cNvSpPr>
          <p:nvPr>
            <p:ph type="body" sz="quarter" idx="20" hasCustomPrompt="1"/>
          </p:nvPr>
        </p:nvSpPr>
        <p:spPr>
          <a:xfrm>
            <a:off x="2783416"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3" name="Text Placeholder 3"/>
          <p:cNvSpPr>
            <a:spLocks noGrp="1"/>
          </p:cNvSpPr>
          <p:nvPr>
            <p:ph type="body" sz="quarter" idx="21" hasCustomPrompt="1"/>
          </p:nvPr>
        </p:nvSpPr>
        <p:spPr>
          <a:xfrm>
            <a:off x="5081716"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4" name="Text Placeholder 3"/>
          <p:cNvSpPr>
            <a:spLocks noGrp="1"/>
          </p:cNvSpPr>
          <p:nvPr>
            <p:ph type="body" sz="quarter" idx="22" hasCustomPrompt="1"/>
          </p:nvPr>
        </p:nvSpPr>
        <p:spPr>
          <a:xfrm>
            <a:off x="5081716"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5" name="Text Placeholder 3"/>
          <p:cNvSpPr>
            <a:spLocks noGrp="1"/>
          </p:cNvSpPr>
          <p:nvPr>
            <p:ph type="body" sz="quarter" idx="23" hasCustomPrompt="1"/>
          </p:nvPr>
        </p:nvSpPr>
        <p:spPr>
          <a:xfrm>
            <a:off x="7411763"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6" name="Text Placeholder 3"/>
          <p:cNvSpPr>
            <a:spLocks noGrp="1"/>
          </p:cNvSpPr>
          <p:nvPr>
            <p:ph type="body" sz="quarter" idx="24" hasCustomPrompt="1"/>
          </p:nvPr>
        </p:nvSpPr>
        <p:spPr>
          <a:xfrm>
            <a:off x="7411763"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8" name="Text Placeholder 3"/>
          <p:cNvSpPr>
            <a:spLocks noGrp="1"/>
          </p:cNvSpPr>
          <p:nvPr>
            <p:ph type="body" sz="quarter" idx="25" hasCustomPrompt="1"/>
          </p:nvPr>
        </p:nvSpPr>
        <p:spPr>
          <a:xfrm>
            <a:off x="9741809"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9" name="Text Placeholder 3"/>
          <p:cNvSpPr>
            <a:spLocks noGrp="1"/>
          </p:cNvSpPr>
          <p:nvPr>
            <p:ph type="body" sz="quarter" idx="26" hasCustomPrompt="1"/>
          </p:nvPr>
        </p:nvSpPr>
        <p:spPr>
          <a:xfrm>
            <a:off x="9741809"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27024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9">
                                            <p:txEl>
                                              <p:pRg st="0" end="0"/>
                                            </p:txEl>
                                          </p:spTgt>
                                        </p:tgtEl>
                                        <p:attrNameLst>
                                          <p:attrName>style.visibility</p:attrName>
                                        </p:attrNameLst>
                                      </p:cBhvr>
                                      <p:to>
                                        <p:strVal val="visible"/>
                                      </p:to>
                                    </p:set>
                                    <p:anim calcmode="lin" valueType="num">
                                      <p:cBhvr>
                                        <p:cTn id="13"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19">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 calcmode="lin" valueType="num">
                                      <p:cBhvr>
                                        <p:cTn id="19"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0">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anim calcmode="lin" valueType="num">
                                      <p:cBhvr>
                                        <p:cTn id="3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21">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p:cTn id="3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39" dur="500"/>
                                        <p:tgtEl>
                                          <p:spTgt spid="22">
                                            <p:txEl>
                                              <p:pRg st="0" end="0"/>
                                            </p:txEl>
                                          </p:spTgt>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p:cTn id="49"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23">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24">
                                            <p:txEl>
                                              <p:pRg st="0" end="0"/>
                                            </p:txEl>
                                          </p:spTgt>
                                        </p:tgtEl>
                                        <p:attrNameLst>
                                          <p:attrName>style.visibility</p:attrName>
                                        </p:attrNameLst>
                                      </p:cBhvr>
                                      <p:to>
                                        <p:strVal val="visible"/>
                                      </p:to>
                                    </p:set>
                                    <p:anim calcmode="lin" valueType="num">
                                      <p:cBhvr>
                                        <p:cTn id="55"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57" dur="500"/>
                                        <p:tgtEl>
                                          <p:spTgt spid="24">
                                            <p:txEl>
                                              <p:pRg st="0" end="0"/>
                                            </p:txEl>
                                          </p:spTgt>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Effect transition="in" filter="fade">
                                      <p:cBhvr>
                                        <p:cTn id="63" dur="500"/>
                                        <p:tgtEl>
                                          <p:spTgt spid="16"/>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5">
                                            <p:txEl>
                                              <p:pRg st="0" end="0"/>
                                            </p:txEl>
                                          </p:spTgt>
                                        </p:tgtEl>
                                        <p:attrNameLst>
                                          <p:attrName>style.visibility</p:attrName>
                                        </p:attrNameLst>
                                      </p:cBhvr>
                                      <p:to>
                                        <p:strVal val="visible"/>
                                      </p:to>
                                    </p:set>
                                    <p:anim calcmode="lin" valueType="num">
                                      <p:cBhvr>
                                        <p:cTn id="67"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25">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25">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26">
                                            <p:txEl>
                                              <p:pRg st="0" end="0"/>
                                            </p:txEl>
                                          </p:spTgt>
                                        </p:tgtEl>
                                        <p:attrNameLst>
                                          <p:attrName>style.visibility</p:attrName>
                                        </p:attrNameLst>
                                      </p:cBhvr>
                                      <p:to>
                                        <p:strVal val="visible"/>
                                      </p:to>
                                    </p:set>
                                    <p:anim calcmode="lin" valueType="num">
                                      <p:cBhvr>
                                        <p:cTn id="73"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26">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500" fill="hold"/>
                                        <p:tgtEl>
                                          <p:spTgt spid="15"/>
                                        </p:tgtEl>
                                        <p:attrNameLst>
                                          <p:attrName>ppt_w</p:attrName>
                                        </p:attrNameLst>
                                      </p:cBhvr>
                                      <p:tavLst>
                                        <p:tav tm="0">
                                          <p:val>
                                            <p:fltVal val="0"/>
                                          </p:val>
                                        </p:tav>
                                        <p:tav tm="100000">
                                          <p:val>
                                            <p:strVal val="#ppt_w"/>
                                          </p:val>
                                        </p:tav>
                                      </p:tavLst>
                                    </p:anim>
                                    <p:anim calcmode="lin" valueType="num">
                                      <p:cBhvr>
                                        <p:cTn id="80" dur="500" fill="hold"/>
                                        <p:tgtEl>
                                          <p:spTgt spid="15"/>
                                        </p:tgtEl>
                                        <p:attrNameLst>
                                          <p:attrName>ppt_h</p:attrName>
                                        </p:attrNameLst>
                                      </p:cBhvr>
                                      <p:tavLst>
                                        <p:tav tm="0">
                                          <p:val>
                                            <p:fltVal val="0"/>
                                          </p:val>
                                        </p:tav>
                                        <p:tav tm="100000">
                                          <p:val>
                                            <p:strVal val="#ppt_h"/>
                                          </p:val>
                                        </p:tav>
                                      </p:tavLst>
                                    </p:anim>
                                    <p:animEffect transition="in" filter="fade">
                                      <p:cBhvr>
                                        <p:cTn id="81" dur="500"/>
                                        <p:tgtEl>
                                          <p:spTgt spid="15"/>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28">
                                            <p:txEl>
                                              <p:pRg st="0" end="0"/>
                                            </p:txEl>
                                          </p:spTgt>
                                        </p:tgtEl>
                                        <p:attrNameLst>
                                          <p:attrName>style.visibility</p:attrName>
                                        </p:attrNameLst>
                                      </p:cBhvr>
                                      <p:to>
                                        <p:strVal val="visible"/>
                                      </p:to>
                                    </p:set>
                                    <p:anim calcmode="lin" valueType="num">
                                      <p:cBhvr>
                                        <p:cTn id="85"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86"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87" dur="500"/>
                                        <p:tgtEl>
                                          <p:spTgt spid="28">
                                            <p:txEl>
                                              <p:pRg st="0" end="0"/>
                                            </p:txEl>
                                          </p:spTgt>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 calcmode="lin" valueType="num">
                                      <p:cBhvr>
                                        <p:cTn id="91"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9" grpId="0" build="p">
        <p:tmplLst>
          <p:tmpl lvl="1">
            <p:tnLst>
              <p:par>
                <p:cTn presetID="5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Effect transition="in" filter="fade">
                      <p:cBhvr>
                        <p:cTn dur="500"/>
                        <p:tgtEl>
                          <p:spTgt spid="19"/>
                        </p:tgtEl>
                      </p:cBhvr>
                    </p:animEffect>
                  </p:childTnLst>
                </p:cTn>
              </p:par>
            </p:tnLst>
          </p:tmpl>
        </p:tmplLst>
      </p:bldP>
      <p:bldP spid="20" grpId="0" build="p">
        <p:tmplLst>
          <p:tmpl lvl="1">
            <p:tnLst>
              <p:par>
                <p:cTn presetID="53" presetClass="entr" presetSubtype="16"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Effect transition="in" filter="fade">
                      <p:cBhvr>
                        <p:cTn dur="500"/>
                        <p:tgtEl>
                          <p:spTgt spid="20"/>
                        </p:tgtEl>
                      </p:cBhvr>
                    </p:animEffect>
                  </p:childTnLst>
                </p:cTn>
              </p:par>
            </p:tnLst>
          </p:tmpl>
        </p:tmplLst>
      </p:bldP>
      <p:bldP spid="21" grpId="0" build="p">
        <p:tmplLst>
          <p:tmpl lvl="1">
            <p:tnLst>
              <p:par>
                <p:cTn presetID="53" presetClass="entr" presetSubtype="16"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500" fill="hold"/>
                        <p:tgtEl>
                          <p:spTgt spid="21"/>
                        </p:tgtEl>
                        <p:attrNameLst>
                          <p:attrName>ppt_w</p:attrName>
                        </p:attrNameLst>
                      </p:cBhvr>
                      <p:tavLst>
                        <p:tav tm="0">
                          <p:val>
                            <p:fltVal val="0"/>
                          </p:val>
                        </p:tav>
                        <p:tav tm="100000">
                          <p:val>
                            <p:strVal val="#ppt_w"/>
                          </p:val>
                        </p:tav>
                      </p:tavLst>
                    </p:anim>
                    <p:anim calcmode="lin" valueType="num">
                      <p:cBhvr>
                        <p:cTn dur="500" fill="hold"/>
                        <p:tgtEl>
                          <p:spTgt spid="21"/>
                        </p:tgtEl>
                        <p:attrNameLst>
                          <p:attrName>ppt_h</p:attrName>
                        </p:attrNameLst>
                      </p:cBhvr>
                      <p:tavLst>
                        <p:tav tm="0">
                          <p:val>
                            <p:fltVal val="0"/>
                          </p:val>
                        </p:tav>
                        <p:tav tm="100000">
                          <p:val>
                            <p:strVal val="#ppt_h"/>
                          </p:val>
                        </p:tav>
                      </p:tavLst>
                    </p:anim>
                    <p:animEffect transition="in" filter="fade">
                      <p:cBhvr>
                        <p:cTn dur="500"/>
                        <p:tgtEl>
                          <p:spTgt spid="21"/>
                        </p:tgtEl>
                      </p:cBhvr>
                    </p:animEffect>
                  </p:childTnLst>
                </p:cTn>
              </p:par>
            </p:tnLst>
          </p:tmpl>
        </p:tmplLst>
      </p:bldP>
      <p:bldP spid="22" grpId="0" build="p">
        <p:tmplLst>
          <p:tmpl lvl="1">
            <p:tnLst>
              <p:par>
                <p:cTn presetID="53" presetClass="entr" presetSubtype="16"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p:cTn dur="500" fill="hold"/>
                        <p:tgtEl>
                          <p:spTgt spid="22"/>
                        </p:tgtEl>
                        <p:attrNameLst>
                          <p:attrName>ppt_w</p:attrName>
                        </p:attrNameLst>
                      </p:cBhvr>
                      <p:tavLst>
                        <p:tav tm="0">
                          <p:val>
                            <p:fltVal val="0"/>
                          </p:val>
                        </p:tav>
                        <p:tav tm="100000">
                          <p:val>
                            <p:strVal val="#ppt_w"/>
                          </p:val>
                        </p:tav>
                      </p:tavLst>
                    </p:anim>
                    <p:anim calcmode="lin" valueType="num">
                      <p:cBhvr>
                        <p:cTn dur="500" fill="hold"/>
                        <p:tgtEl>
                          <p:spTgt spid="22"/>
                        </p:tgtEl>
                        <p:attrNameLst>
                          <p:attrName>ppt_h</p:attrName>
                        </p:attrNameLst>
                      </p:cBhvr>
                      <p:tavLst>
                        <p:tav tm="0">
                          <p:val>
                            <p:fltVal val="0"/>
                          </p:val>
                        </p:tav>
                        <p:tav tm="100000">
                          <p:val>
                            <p:strVal val="#ppt_h"/>
                          </p:val>
                        </p:tav>
                      </p:tavLst>
                    </p:anim>
                    <p:animEffect transition="in" filter="fade">
                      <p:cBhvr>
                        <p:cTn dur="500"/>
                        <p:tgtEl>
                          <p:spTgt spid="22"/>
                        </p:tgtEl>
                      </p:cBhvr>
                    </p:animEffect>
                  </p:childTnLst>
                </p:cTn>
              </p:par>
            </p:tnLst>
          </p:tmpl>
        </p:tmplLst>
      </p:bldP>
      <p:bldP spid="23" grpId="0" build="p">
        <p:tmplLst>
          <p:tmpl lvl="1">
            <p:tnLst>
              <p:par>
                <p:cTn presetID="53" presetClass="entr" presetSubtype="16"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fltVal val="0"/>
                          </p:val>
                        </p:tav>
                        <p:tav tm="100000">
                          <p:val>
                            <p:strVal val="#ppt_w"/>
                          </p:val>
                        </p:tav>
                      </p:tavLst>
                    </p:anim>
                    <p:anim calcmode="lin" valueType="num">
                      <p:cBhvr>
                        <p:cTn dur="500" fill="hold"/>
                        <p:tgtEl>
                          <p:spTgt spid="23"/>
                        </p:tgtEl>
                        <p:attrNameLst>
                          <p:attrName>ppt_h</p:attrName>
                        </p:attrNameLst>
                      </p:cBhvr>
                      <p:tavLst>
                        <p:tav tm="0">
                          <p:val>
                            <p:fltVal val="0"/>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53" presetClass="entr" presetSubtype="16"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Effect transition="in" filter="fade">
                      <p:cBhvr>
                        <p:cTn dur="500"/>
                        <p:tgtEl>
                          <p:spTgt spid="24"/>
                        </p:tgtEl>
                      </p:cBhvr>
                    </p:animEffect>
                  </p:childTnLst>
                </p:cTn>
              </p:par>
            </p:tnLst>
          </p:tmpl>
        </p:tmplLst>
      </p:bldP>
      <p:bldP spid="25" grpId="0" build="p">
        <p:tmplLst>
          <p:tmpl lvl="1">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build="p">
        <p:tmplLst>
          <p:tmpl lvl="1">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06_Image Layouts">
    <p:spTree>
      <p:nvGrpSpPr>
        <p:cNvPr id="1" name=""/>
        <p:cNvGrpSpPr/>
        <p:nvPr/>
      </p:nvGrpSpPr>
      <p:grpSpPr>
        <a:xfrm>
          <a:off x="0" y="0"/>
          <a:ext cx="0" cy="0"/>
          <a:chOff x="0" y="0"/>
          <a:chExt cx="0" cy="0"/>
        </a:xfrm>
      </p:grpSpPr>
      <p:sp>
        <p:nvSpPr>
          <p:cNvPr id="14" name="Rounded Rectangle 13"/>
          <p:cNvSpPr/>
          <p:nvPr userDrawn="1"/>
        </p:nvSpPr>
        <p:spPr>
          <a:xfrm>
            <a:off x="511048"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ounded Rectangle 15"/>
          <p:cNvSpPr/>
          <p:nvPr userDrawn="1"/>
        </p:nvSpPr>
        <p:spPr>
          <a:xfrm>
            <a:off x="2783587"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ounded Rectangle 16"/>
          <p:cNvSpPr/>
          <p:nvPr userDrawn="1"/>
        </p:nvSpPr>
        <p:spPr>
          <a:xfrm>
            <a:off x="5056124"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ounded Rectangle 17"/>
          <p:cNvSpPr/>
          <p:nvPr userDrawn="1"/>
        </p:nvSpPr>
        <p:spPr>
          <a:xfrm>
            <a:off x="9601200"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ounded Rectangle 18"/>
          <p:cNvSpPr/>
          <p:nvPr userDrawn="1"/>
        </p:nvSpPr>
        <p:spPr>
          <a:xfrm>
            <a:off x="7328663" y="15367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ounded Rectangle 19"/>
          <p:cNvSpPr/>
          <p:nvPr userDrawn="1"/>
        </p:nvSpPr>
        <p:spPr>
          <a:xfrm>
            <a:off x="511048"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ounded Rectangle 20"/>
          <p:cNvSpPr/>
          <p:nvPr userDrawn="1"/>
        </p:nvSpPr>
        <p:spPr>
          <a:xfrm>
            <a:off x="2783587"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ounded Rectangle 21"/>
          <p:cNvSpPr/>
          <p:nvPr userDrawn="1"/>
        </p:nvSpPr>
        <p:spPr>
          <a:xfrm>
            <a:off x="5056124"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ounded Rectangle 22"/>
          <p:cNvSpPr/>
          <p:nvPr userDrawn="1"/>
        </p:nvSpPr>
        <p:spPr>
          <a:xfrm>
            <a:off x="9601200"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ounded Rectangle 23"/>
          <p:cNvSpPr/>
          <p:nvPr userDrawn="1"/>
        </p:nvSpPr>
        <p:spPr>
          <a:xfrm>
            <a:off x="7328663" y="3873901"/>
            <a:ext cx="2069592" cy="2161540"/>
          </a:xfrm>
          <a:prstGeom prst="roundRect">
            <a:avLst>
              <a:gd name="adj" fmla="val 8342"/>
            </a:avLst>
          </a:prstGeom>
          <a:noFill/>
          <a:ln w="19050">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64" name="Picture Placeholder 7"/>
          <p:cNvSpPr>
            <a:spLocks noGrp="1"/>
          </p:cNvSpPr>
          <p:nvPr>
            <p:ph type="pic" sz="quarter" idx="13" hasCustomPrompt="1"/>
          </p:nvPr>
        </p:nvSpPr>
        <p:spPr>
          <a:xfrm>
            <a:off x="885271" y="1694615"/>
            <a:ext cx="1321147" cy="1324253"/>
          </a:xfrm>
          <a:prstGeom prst="ellipse">
            <a:avLst/>
          </a:prstGeom>
          <a:solidFill>
            <a:schemeClr val="tx2">
              <a:lumMod val="10000"/>
              <a:lumOff val="90000"/>
            </a:schemeClr>
          </a:solidFill>
          <a:ln w="28575">
            <a:solidFill>
              <a:schemeClr val="accent1"/>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5" name="Picture Placeholder 7"/>
          <p:cNvSpPr>
            <a:spLocks noGrp="1"/>
          </p:cNvSpPr>
          <p:nvPr>
            <p:ph type="pic" sz="quarter" idx="14" hasCustomPrompt="1"/>
          </p:nvPr>
        </p:nvSpPr>
        <p:spPr>
          <a:xfrm>
            <a:off x="3157809" y="1694615"/>
            <a:ext cx="1321147" cy="1324253"/>
          </a:xfrm>
          <a:prstGeom prst="ellipse">
            <a:avLst/>
          </a:prstGeom>
          <a:solidFill>
            <a:schemeClr val="tx2">
              <a:lumMod val="10000"/>
              <a:lumOff val="90000"/>
            </a:schemeClr>
          </a:solidFill>
          <a:ln w="28575">
            <a:solidFill>
              <a:schemeClr val="accent2"/>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6" name="Picture Placeholder 7"/>
          <p:cNvSpPr>
            <a:spLocks noGrp="1"/>
          </p:cNvSpPr>
          <p:nvPr>
            <p:ph type="pic" sz="quarter" idx="15" hasCustomPrompt="1"/>
          </p:nvPr>
        </p:nvSpPr>
        <p:spPr>
          <a:xfrm>
            <a:off x="5430347" y="1694615"/>
            <a:ext cx="1321147" cy="1324253"/>
          </a:xfrm>
          <a:prstGeom prst="ellipse">
            <a:avLst/>
          </a:prstGeom>
          <a:solidFill>
            <a:schemeClr val="tx2">
              <a:lumMod val="10000"/>
              <a:lumOff val="90000"/>
            </a:schemeClr>
          </a:solidFill>
          <a:ln w="28575">
            <a:solidFill>
              <a:schemeClr val="accent3"/>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7" name="Picture Placeholder 7"/>
          <p:cNvSpPr>
            <a:spLocks noGrp="1"/>
          </p:cNvSpPr>
          <p:nvPr>
            <p:ph type="pic" sz="quarter" idx="16" hasCustomPrompt="1"/>
          </p:nvPr>
        </p:nvSpPr>
        <p:spPr>
          <a:xfrm>
            <a:off x="9975423" y="1694615"/>
            <a:ext cx="1321147" cy="1324253"/>
          </a:xfrm>
          <a:prstGeom prst="ellipse">
            <a:avLst/>
          </a:prstGeom>
          <a:solidFill>
            <a:schemeClr val="tx2">
              <a:lumMod val="10000"/>
              <a:lumOff val="90000"/>
            </a:schemeClr>
          </a:solidFill>
          <a:ln w="28575">
            <a:solidFill>
              <a:schemeClr val="accent5"/>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8" name="Picture Placeholder 7"/>
          <p:cNvSpPr>
            <a:spLocks noGrp="1"/>
          </p:cNvSpPr>
          <p:nvPr>
            <p:ph type="pic" sz="quarter" idx="17" hasCustomPrompt="1"/>
          </p:nvPr>
        </p:nvSpPr>
        <p:spPr>
          <a:xfrm>
            <a:off x="7702885" y="1694615"/>
            <a:ext cx="1321147" cy="1324253"/>
          </a:xfrm>
          <a:prstGeom prst="ellipse">
            <a:avLst/>
          </a:prstGeom>
          <a:solidFill>
            <a:schemeClr val="tx2">
              <a:lumMod val="10000"/>
              <a:lumOff val="90000"/>
            </a:schemeClr>
          </a:solidFill>
          <a:ln w="28575">
            <a:solidFill>
              <a:schemeClr val="accent4"/>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69" name="Picture Placeholder 7"/>
          <p:cNvSpPr>
            <a:spLocks noGrp="1"/>
          </p:cNvSpPr>
          <p:nvPr>
            <p:ph type="pic" sz="quarter" idx="18" hasCustomPrompt="1"/>
          </p:nvPr>
        </p:nvSpPr>
        <p:spPr>
          <a:xfrm>
            <a:off x="885271" y="4044648"/>
            <a:ext cx="1321147" cy="1324253"/>
          </a:xfrm>
          <a:prstGeom prst="ellipse">
            <a:avLst/>
          </a:prstGeom>
          <a:solidFill>
            <a:schemeClr val="tx2">
              <a:lumMod val="10000"/>
              <a:lumOff val="90000"/>
            </a:schemeClr>
          </a:solidFill>
          <a:ln w="28575">
            <a:solidFill>
              <a:schemeClr val="accent1"/>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0" name="Picture Placeholder 7"/>
          <p:cNvSpPr>
            <a:spLocks noGrp="1"/>
          </p:cNvSpPr>
          <p:nvPr>
            <p:ph type="pic" sz="quarter" idx="19" hasCustomPrompt="1"/>
          </p:nvPr>
        </p:nvSpPr>
        <p:spPr>
          <a:xfrm>
            <a:off x="3157809" y="4044648"/>
            <a:ext cx="1321147" cy="1324253"/>
          </a:xfrm>
          <a:prstGeom prst="ellipse">
            <a:avLst/>
          </a:prstGeom>
          <a:solidFill>
            <a:schemeClr val="tx2">
              <a:lumMod val="10000"/>
              <a:lumOff val="90000"/>
            </a:schemeClr>
          </a:solidFill>
          <a:ln w="28575">
            <a:solidFill>
              <a:schemeClr val="accent2"/>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1" name="Picture Placeholder 7"/>
          <p:cNvSpPr>
            <a:spLocks noGrp="1"/>
          </p:cNvSpPr>
          <p:nvPr>
            <p:ph type="pic" sz="quarter" idx="20" hasCustomPrompt="1"/>
          </p:nvPr>
        </p:nvSpPr>
        <p:spPr>
          <a:xfrm>
            <a:off x="5430347" y="4044648"/>
            <a:ext cx="1321147" cy="1324253"/>
          </a:xfrm>
          <a:prstGeom prst="ellipse">
            <a:avLst/>
          </a:prstGeom>
          <a:solidFill>
            <a:schemeClr val="tx2">
              <a:lumMod val="10000"/>
              <a:lumOff val="90000"/>
            </a:schemeClr>
          </a:solidFill>
          <a:ln w="28575">
            <a:solidFill>
              <a:schemeClr val="accent3"/>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2" name="Picture Placeholder 7"/>
          <p:cNvSpPr>
            <a:spLocks noGrp="1"/>
          </p:cNvSpPr>
          <p:nvPr>
            <p:ph type="pic" sz="quarter" idx="21" hasCustomPrompt="1"/>
          </p:nvPr>
        </p:nvSpPr>
        <p:spPr>
          <a:xfrm>
            <a:off x="9975423" y="4044648"/>
            <a:ext cx="1321147" cy="1324253"/>
          </a:xfrm>
          <a:prstGeom prst="ellipse">
            <a:avLst/>
          </a:prstGeom>
          <a:solidFill>
            <a:schemeClr val="tx2">
              <a:lumMod val="10000"/>
              <a:lumOff val="90000"/>
            </a:schemeClr>
          </a:solidFill>
          <a:ln w="28575">
            <a:solidFill>
              <a:schemeClr val="accent5"/>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73" name="Picture Placeholder 7"/>
          <p:cNvSpPr>
            <a:spLocks noGrp="1"/>
          </p:cNvSpPr>
          <p:nvPr>
            <p:ph type="pic" sz="quarter" idx="22" hasCustomPrompt="1"/>
          </p:nvPr>
        </p:nvSpPr>
        <p:spPr>
          <a:xfrm>
            <a:off x="7702885" y="4044648"/>
            <a:ext cx="1321147" cy="1324253"/>
          </a:xfrm>
          <a:prstGeom prst="ellipse">
            <a:avLst/>
          </a:prstGeom>
          <a:solidFill>
            <a:schemeClr val="tx2">
              <a:lumMod val="10000"/>
              <a:lumOff val="90000"/>
            </a:schemeClr>
          </a:solidFill>
          <a:ln w="28575">
            <a:solidFill>
              <a:schemeClr val="accent4"/>
            </a:solidFill>
          </a:ln>
          <a:effectLst/>
        </p:spPr>
        <p:txBody>
          <a:bodyPr lIns="0" tIns="91440" rIns="0" bIns="91440" anchor="b"/>
          <a:lstStyle>
            <a:lvl1pPr algn="ctr" rtl="0">
              <a:buNone/>
              <a:defRPr sz="933">
                <a:solidFill>
                  <a:schemeClr val="tx1">
                    <a:lumMod val="75000"/>
                    <a:lumOff val="25000"/>
                  </a:schemeClr>
                </a:solidFill>
              </a:defRPr>
            </a:lvl1pPr>
          </a:lstStyle>
          <a:p>
            <a:r>
              <a:rPr lang="en-US" dirty="0"/>
              <a:t>Image Holder</a:t>
            </a:r>
          </a:p>
        </p:txBody>
      </p:sp>
      <p:sp>
        <p:nvSpPr>
          <p:cNvPr id="25" name="Text Placeholder 3"/>
          <p:cNvSpPr>
            <a:spLocks noGrp="1"/>
          </p:cNvSpPr>
          <p:nvPr>
            <p:ph type="body" sz="quarter" idx="23" hasCustomPrompt="1"/>
          </p:nvPr>
        </p:nvSpPr>
        <p:spPr>
          <a:xfrm>
            <a:off x="563189"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6" name="Text Placeholder 3"/>
          <p:cNvSpPr>
            <a:spLocks noGrp="1"/>
          </p:cNvSpPr>
          <p:nvPr>
            <p:ph type="body" sz="quarter" idx="24" hasCustomPrompt="1"/>
          </p:nvPr>
        </p:nvSpPr>
        <p:spPr>
          <a:xfrm>
            <a:off x="563189"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7" name="Text Placeholder 3"/>
          <p:cNvSpPr>
            <a:spLocks noGrp="1"/>
          </p:cNvSpPr>
          <p:nvPr>
            <p:ph type="body" sz="quarter" idx="25" hasCustomPrompt="1"/>
          </p:nvPr>
        </p:nvSpPr>
        <p:spPr>
          <a:xfrm>
            <a:off x="2783585"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8" name="Text Placeholder 3"/>
          <p:cNvSpPr>
            <a:spLocks noGrp="1"/>
          </p:cNvSpPr>
          <p:nvPr>
            <p:ph type="body" sz="quarter" idx="26" hasCustomPrompt="1"/>
          </p:nvPr>
        </p:nvSpPr>
        <p:spPr>
          <a:xfrm>
            <a:off x="2783585"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9" name="Text Placeholder 3"/>
          <p:cNvSpPr>
            <a:spLocks noGrp="1"/>
          </p:cNvSpPr>
          <p:nvPr>
            <p:ph type="body" sz="quarter" idx="27" hasCustomPrompt="1"/>
          </p:nvPr>
        </p:nvSpPr>
        <p:spPr>
          <a:xfrm>
            <a:off x="5108265"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0" name="Text Placeholder 3"/>
          <p:cNvSpPr>
            <a:spLocks noGrp="1"/>
          </p:cNvSpPr>
          <p:nvPr>
            <p:ph type="body" sz="quarter" idx="28" hasCustomPrompt="1"/>
          </p:nvPr>
        </p:nvSpPr>
        <p:spPr>
          <a:xfrm>
            <a:off x="5108265"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1" name="Text Placeholder 3"/>
          <p:cNvSpPr>
            <a:spLocks noGrp="1"/>
          </p:cNvSpPr>
          <p:nvPr>
            <p:ph type="body" sz="quarter" idx="29" hasCustomPrompt="1"/>
          </p:nvPr>
        </p:nvSpPr>
        <p:spPr>
          <a:xfrm>
            <a:off x="7324384"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2" name="Text Placeholder 3"/>
          <p:cNvSpPr>
            <a:spLocks noGrp="1"/>
          </p:cNvSpPr>
          <p:nvPr>
            <p:ph type="body" sz="quarter" idx="30" hasCustomPrompt="1"/>
          </p:nvPr>
        </p:nvSpPr>
        <p:spPr>
          <a:xfrm>
            <a:off x="7324384"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3" name="Text Placeholder 3"/>
          <p:cNvSpPr>
            <a:spLocks noGrp="1"/>
          </p:cNvSpPr>
          <p:nvPr>
            <p:ph type="body" sz="quarter" idx="31" hasCustomPrompt="1"/>
          </p:nvPr>
        </p:nvSpPr>
        <p:spPr>
          <a:xfrm>
            <a:off x="9622701" y="3116632"/>
            <a:ext cx="2017451" cy="267683"/>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4" name="Text Placeholder 3"/>
          <p:cNvSpPr>
            <a:spLocks noGrp="1"/>
          </p:cNvSpPr>
          <p:nvPr>
            <p:ph type="body" sz="quarter" idx="32" hasCustomPrompt="1"/>
          </p:nvPr>
        </p:nvSpPr>
        <p:spPr>
          <a:xfrm>
            <a:off x="9622701" y="3407911"/>
            <a:ext cx="2017451" cy="211456"/>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Text Placeholder 3"/>
          <p:cNvSpPr>
            <a:spLocks noGrp="1"/>
          </p:cNvSpPr>
          <p:nvPr>
            <p:ph type="body" sz="quarter" idx="33" hasCustomPrompt="1"/>
          </p:nvPr>
        </p:nvSpPr>
        <p:spPr>
          <a:xfrm>
            <a:off x="563189"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6" name="Text Placeholder 3"/>
          <p:cNvSpPr>
            <a:spLocks noGrp="1"/>
          </p:cNvSpPr>
          <p:nvPr>
            <p:ph type="body" sz="quarter" idx="34" hasCustomPrompt="1"/>
          </p:nvPr>
        </p:nvSpPr>
        <p:spPr>
          <a:xfrm>
            <a:off x="563189"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7" name="Text Placeholder 3"/>
          <p:cNvSpPr>
            <a:spLocks noGrp="1"/>
          </p:cNvSpPr>
          <p:nvPr>
            <p:ph type="body" sz="quarter" idx="35" hasCustomPrompt="1"/>
          </p:nvPr>
        </p:nvSpPr>
        <p:spPr>
          <a:xfrm>
            <a:off x="2783585"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38" name="Text Placeholder 3"/>
          <p:cNvSpPr>
            <a:spLocks noGrp="1"/>
          </p:cNvSpPr>
          <p:nvPr>
            <p:ph type="body" sz="quarter" idx="36" hasCustomPrompt="1"/>
          </p:nvPr>
        </p:nvSpPr>
        <p:spPr>
          <a:xfrm>
            <a:off x="2783585"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9" name="Text Placeholder 3"/>
          <p:cNvSpPr>
            <a:spLocks noGrp="1"/>
          </p:cNvSpPr>
          <p:nvPr>
            <p:ph type="body" sz="quarter" idx="37" hasCustomPrompt="1"/>
          </p:nvPr>
        </p:nvSpPr>
        <p:spPr>
          <a:xfrm>
            <a:off x="5108265"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0" name="Text Placeholder 3"/>
          <p:cNvSpPr>
            <a:spLocks noGrp="1"/>
          </p:cNvSpPr>
          <p:nvPr>
            <p:ph type="body" sz="quarter" idx="38" hasCustomPrompt="1"/>
          </p:nvPr>
        </p:nvSpPr>
        <p:spPr>
          <a:xfrm>
            <a:off x="5108265"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1" name="Text Placeholder 3"/>
          <p:cNvSpPr>
            <a:spLocks noGrp="1"/>
          </p:cNvSpPr>
          <p:nvPr>
            <p:ph type="body" sz="quarter" idx="39" hasCustomPrompt="1"/>
          </p:nvPr>
        </p:nvSpPr>
        <p:spPr>
          <a:xfrm>
            <a:off x="7324384"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2" name="Text Placeholder 3"/>
          <p:cNvSpPr>
            <a:spLocks noGrp="1"/>
          </p:cNvSpPr>
          <p:nvPr>
            <p:ph type="body" sz="quarter" idx="40" hasCustomPrompt="1"/>
          </p:nvPr>
        </p:nvSpPr>
        <p:spPr>
          <a:xfrm>
            <a:off x="7324384"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3" name="Text Placeholder 3"/>
          <p:cNvSpPr>
            <a:spLocks noGrp="1"/>
          </p:cNvSpPr>
          <p:nvPr>
            <p:ph type="body" sz="quarter" idx="41" hasCustomPrompt="1"/>
          </p:nvPr>
        </p:nvSpPr>
        <p:spPr>
          <a:xfrm>
            <a:off x="9622701" y="5447267"/>
            <a:ext cx="2017451" cy="267683"/>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44" name="Text Placeholder 3"/>
          <p:cNvSpPr>
            <a:spLocks noGrp="1"/>
          </p:cNvSpPr>
          <p:nvPr>
            <p:ph type="body" sz="quarter" idx="42" hasCustomPrompt="1"/>
          </p:nvPr>
        </p:nvSpPr>
        <p:spPr>
          <a:xfrm>
            <a:off x="9622701" y="5738545"/>
            <a:ext cx="2017451" cy="211456"/>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341864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p:cTn id="13" dur="500" fill="hold"/>
                                        <p:tgtEl>
                                          <p:spTgt spid="64"/>
                                        </p:tgtEl>
                                        <p:attrNameLst>
                                          <p:attrName>ppt_w</p:attrName>
                                        </p:attrNameLst>
                                      </p:cBhvr>
                                      <p:tavLst>
                                        <p:tav tm="0">
                                          <p:val>
                                            <p:fltVal val="0"/>
                                          </p:val>
                                        </p:tav>
                                        <p:tav tm="100000">
                                          <p:val>
                                            <p:strVal val="#ppt_w"/>
                                          </p:val>
                                        </p:tav>
                                      </p:tavLst>
                                    </p:anim>
                                    <p:anim calcmode="lin" valueType="num">
                                      <p:cBhvr>
                                        <p:cTn id="14" dur="500" fill="hold"/>
                                        <p:tgtEl>
                                          <p:spTgt spid="64"/>
                                        </p:tgtEl>
                                        <p:attrNameLst>
                                          <p:attrName>ppt_h</p:attrName>
                                        </p:attrNameLst>
                                      </p:cBhvr>
                                      <p:tavLst>
                                        <p:tav tm="0">
                                          <p:val>
                                            <p:fltVal val="0"/>
                                          </p:val>
                                        </p:tav>
                                        <p:tav tm="100000">
                                          <p:val>
                                            <p:strVal val="#ppt_h"/>
                                          </p:val>
                                        </p:tav>
                                      </p:tavLst>
                                    </p:anim>
                                    <p:animEffect transition="in" filter="fade">
                                      <p:cBhvr>
                                        <p:cTn id="15" dur="500"/>
                                        <p:tgtEl>
                                          <p:spTgt spid="6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 calcmode="lin" valueType="num">
                                      <p:cBhvr>
                                        <p:cTn id="19"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5">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5">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6">
                                            <p:txEl>
                                              <p:pRg st="0" end="0"/>
                                            </p:txEl>
                                          </p:spTgt>
                                        </p:tgtEl>
                                        <p:attrNameLst>
                                          <p:attrName>style.visibility</p:attrName>
                                        </p:attrNameLst>
                                      </p:cBhvr>
                                      <p:to>
                                        <p:strVal val="visible"/>
                                      </p:to>
                                    </p:set>
                                    <p:anim calcmode="lin" valueType="num">
                                      <p:cBhvr>
                                        <p:cTn id="25"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6">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7">
                                            <p:txEl>
                                              <p:pRg st="0" end="0"/>
                                            </p:txEl>
                                          </p:spTgt>
                                        </p:tgtEl>
                                        <p:attrNameLst>
                                          <p:attrName>style.visibility</p:attrName>
                                        </p:attrNameLst>
                                      </p:cBhvr>
                                      <p:to>
                                        <p:strVal val="visible"/>
                                      </p:to>
                                    </p:set>
                                    <p:anim calcmode="lin" valueType="num">
                                      <p:cBhvr>
                                        <p:cTn id="43"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2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2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8">
                                            <p:txEl>
                                              <p:pRg st="0" end="0"/>
                                            </p:txEl>
                                          </p:spTgt>
                                        </p:tgtEl>
                                        <p:attrNameLst>
                                          <p:attrName>style.visibility</p:attrName>
                                        </p:attrNameLst>
                                      </p:cBhvr>
                                      <p:to>
                                        <p:strVal val="visible"/>
                                      </p:to>
                                    </p:set>
                                    <p:anim calcmode="lin" valueType="num">
                                      <p:cBhvr>
                                        <p:cTn id="4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28">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66"/>
                                        </p:tgtEl>
                                        <p:attrNameLst>
                                          <p:attrName>style.visibility</p:attrName>
                                        </p:attrNameLst>
                                      </p:cBhvr>
                                      <p:to>
                                        <p:strVal val="visible"/>
                                      </p:to>
                                    </p:set>
                                    <p:anim calcmode="lin" valueType="num">
                                      <p:cBhvr>
                                        <p:cTn id="61" dur="500" fill="hold"/>
                                        <p:tgtEl>
                                          <p:spTgt spid="66"/>
                                        </p:tgtEl>
                                        <p:attrNameLst>
                                          <p:attrName>ppt_w</p:attrName>
                                        </p:attrNameLst>
                                      </p:cBhvr>
                                      <p:tavLst>
                                        <p:tav tm="0">
                                          <p:val>
                                            <p:fltVal val="0"/>
                                          </p:val>
                                        </p:tav>
                                        <p:tav tm="100000">
                                          <p:val>
                                            <p:strVal val="#ppt_w"/>
                                          </p:val>
                                        </p:tav>
                                      </p:tavLst>
                                    </p:anim>
                                    <p:anim calcmode="lin" valueType="num">
                                      <p:cBhvr>
                                        <p:cTn id="62" dur="500" fill="hold"/>
                                        <p:tgtEl>
                                          <p:spTgt spid="66"/>
                                        </p:tgtEl>
                                        <p:attrNameLst>
                                          <p:attrName>ppt_h</p:attrName>
                                        </p:attrNameLst>
                                      </p:cBhvr>
                                      <p:tavLst>
                                        <p:tav tm="0">
                                          <p:val>
                                            <p:fltVal val="0"/>
                                          </p:val>
                                        </p:tav>
                                        <p:tav tm="100000">
                                          <p:val>
                                            <p:strVal val="#ppt_h"/>
                                          </p:val>
                                        </p:tav>
                                      </p:tavLst>
                                    </p:anim>
                                    <p:animEffect transition="in" filter="fade">
                                      <p:cBhvr>
                                        <p:cTn id="63" dur="500"/>
                                        <p:tgtEl>
                                          <p:spTgt spid="66"/>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9">
                                            <p:txEl>
                                              <p:pRg st="0" end="0"/>
                                            </p:txEl>
                                          </p:spTgt>
                                        </p:tgtEl>
                                        <p:attrNameLst>
                                          <p:attrName>style.visibility</p:attrName>
                                        </p:attrNameLst>
                                      </p:cBhvr>
                                      <p:to>
                                        <p:strVal val="visible"/>
                                      </p:to>
                                    </p:set>
                                    <p:anim calcmode="lin" valueType="num">
                                      <p:cBhvr>
                                        <p:cTn id="67"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29">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30">
                                            <p:txEl>
                                              <p:pRg st="0" end="0"/>
                                            </p:txEl>
                                          </p:spTgt>
                                        </p:tgtEl>
                                        <p:attrNameLst>
                                          <p:attrName>style.visibility</p:attrName>
                                        </p:attrNameLst>
                                      </p:cBhvr>
                                      <p:to>
                                        <p:strVal val="visible"/>
                                      </p:to>
                                    </p:set>
                                    <p:anim calcmode="lin" valueType="num">
                                      <p:cBhvr>
                                        <p:cTn id="73"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30">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8"/>
                                        </p:tgtEl>
                                        <p:attrNameLst>
                                          <p:attrName>style.visibility</p:attrName>
                                        </p:attrNameLst>
                                      </p:cBhvr>
                                      <p:to>
                                        <p:strVal val="visible"/>
                                      </p:to>
                                    </p:set>
                                    <p:anim calcmode="lin" valueType="num">
                                      <p:cBhvr>
                                        <p:cTn id="85" dur="500" fill="hold"/>
                                        <p:tgtEl>
                                          <p:spTgt spid="68"/>
                                        </p:tgtEl>
                                        <p:attrNameLst>
                                          <p:attrName>ppt_w</p:attrName>
                                        </p:attrNameLst>
                                      </p:cBhvr>
                                      <p:tavLst>
                                        <p:tav tm="0">
                                          <p:val>
                                            <p:fltVal val="0"/>
                                          </p:val>
                                        </p:tav>
                                        <p:tav tm="100000">
                                          <p:val>
                                            <p:strVal val="#ppt_w"/>
                                          </p:val>
                                        </p:tav>
                                      </p:tavLst>
                                    </p:anim>
                                    <p:anim calcmode="lin" valueType="num">
                                      <p:cBhvr>
                                        <p:cTn id="86" dur="500" fill="hold"/>
                                        <p:tgtEl>
                                          <p:spTgt spid="68"/>
                                        </p:tgtEl>
                                        <p:attrNameLst>
                                          <p:attrName>ppt_h</p:attrName>
                                        </p:attrNameLst>
                                      </p:cBhvr>
                                      <p:tavLst>
                                        <p:tav tm="0">
                                          <p:val>
                                            <p:fltVal val="0"/>
                                          </p:val>
                                        </p:tav>
                                        <p:tav tm="100000">
                                          <p:val>
                                            <p:strVal val="#ppt_h"/>
                                          </p:val>
                                        </p:tav>
                                      </p:tavLst>
                                    </p:anim>
                                    <p:animEffect transition="in" filter="fade">
                                      <p:cBhvr>
                                        <p:cTn id="87" dur="500"/>
                                        <p:tgtEl>
                                          <p:spTgt spid="68"/>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31">
                                            <p:txEl>
                                              <p:pRg st="0" end="0"/>
                                            </p:txEl>
                                          </p:spTgt>
                                        </p:tgtEl>
                                        <p:attrNameLst>
                                          <p:attrName>style.visibility</p:attrName>
                                        </p:attrNameLst>
                                      </p:cBhvr>
                                      <p:to>
                                        <p:strVal val="visible"/>
                                      </p:to>
                                    </p:set>
                                    <p:anim calcmode="lin" valueType="num">
                                      <p:cBhvr>
                                        <p:cTn id="91"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31">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32">
                                            <p:txEl>
                                              <p:pRg st="0" end="0"/>
                                            </p:txEl>
                                          </p:spTgt>
                                        </p:tgtEl>
                                        <p:attrNameLst>
                                          <p:attrName>style.visibility</p:attrName>
                                        </p:attrNameLst>
                                      </p:cBhvr>
                                      <p:to>
                                        <p:strVal val="visible"/>
                                      </p:to>
                                    </p:set>
                                    <p:anim calcmode="lin" valueType="num">
                                      <p:cBhvr>
                                        <p:cTn id="97"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32">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18"/>
                                        </p:tgtEl>
                                        <p:attrNameLst>
                                          <p:attrName>style.visibility</p:attrName>
                                        </p:attrNameLst>
                                      </p:cBhvr>
                                      <p:to>
                                        <p:strVal val="visible"/>
                                      </p:to>
                                    </p:set>
                                    <p:anim calcmode="lin" valueType="num">
                                      <p:cBhvr>
                                        <p:cTn id="103" dur="500" fill="hold"/>
                                        <p:tgtEl>
                                          <p:spTgt spid="18"/>
                                        </p:tgtEl>
                                        <p:attrNameLst>
                                          <p:attrName>ppt_w</p:attrName>
                                        </p:attrNameLst>
                                      </p:cBhvr>
                                      <p:tavLst>
                                        <p:tav tm="0">
                                          <p:val>
                                            <p:fltVal val="0"/>
                                          </p:val>
                                        </p:tav>
                                        <p:tav tm="100000">
                                          <p:val>
                                            <p:strVal val="#ppt_w"/>
                                          </p:val>
                                        </p:tav>
                                      </p:tavLst>
                                    </p:anim>
                                    <p:anim calcmode="lin" valueType="num">
                                      <p:cBhvr>
                                        <p:cTn id="104" dur="500" fill="hold"/>
                                        <p:tgtEl>
                                          <p:spTgt spid="18"/>
                                        </p:tgtEl>
                                        <p:attrNameLst>
                                          <p:attrName>ppt_h</p:attrName>
                                        </p:attrNameLst>
                                      </p:cBhvr>
                                      <p:tavLst>
                                        <p:tav tm="0">
                                          <p:val>
                                            <p:fltVal val="0"/>
                                          </p:val>
                                        </p:tav>
                                        <p:tav tm="100000">
                                          <p:val>
                                            <p:strVal val="#ppt_h"/>
                                          </p:val>
                                        </p:tav>
                                      </p:tavLst>
                                    </p:anim>
                                    <p:animEffect transition="in" filter="fade">
                                      <p:cBhvr>
                                        <p:cTn id="105" dur="500"/>
                                        <p:tgtEl>
                                          <p:spTgt spid="18"/>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67"/>
                                        </p:tgtEl>
                                        <p:attrNameLst>
                                          <p:attrName>style.visibility</p:attrName>
                                        </p:attrNameLst>
                                      </p:cBhvr>
                                      <p:to>
                                        <p:strVal val="visible"/>
                                      </p:to>
                                    </p:set>
                                    <p:anim calcmode="lin" valueType="num">
                                      <p:cBhvr>
                                        <p:cTn id="109" dur="500" fill="hold"/>
                                        <p:tgtEl>
                                          <p:spTgt spid="67"/>
                                        </p:tgtEl>
                                        <p:attrNameLst>
                                          <p:attrName>ppt_w</p:attrName>
                                        </p:attrNameLst>
                                      </p:cBhvr>
                                      <p:tavLst>
                                        <p:tav tm="0">
                                          <p:val>
                                            <p:fltVal val="0"/>
                                          </p:val>
                                        </p:tav>
                                        <p:tav tm="100000">
                                          <p:val>
                                            <p:strVal val="#ppt_w"/>
                                          </p:val>
                                        </p:tav>
                                      </p:tavLst>
                                    </p:anim>
                                    <p:anim calcmode="lin" valueType="num">
                                      <p:cBhvr>
                                        <p:cTn id="110" dur="500" fill="hold"/>
                                        <p:tgtEl>
                                          <p:spTgt spid="67"/>
                                        </p:tgtEl>
                                        <p:attrNameLst>
                                          <p:attrName>ppt_h</p:attrName>
                                        </p:attrNameLst>
                                      </p:cBhvr>
                                      <p:tavLst>
                                        <p:tav tm="0">
                                          <p:val>
                                            <p:fltVal val="0"/>
                                          </p:val>
                                        </p:tav>
                                        <p:tav tm="100000">
                                          <p:val>
                                            <p:strVal val="#ppt_h"/>
                                          </p:val>
                                        </p:tav>
                                      </p:tavLst>
                                    </p:anim>
                                    <p:animEffect transition="in" filter="fade">
                                      <p:cBhvr>
                                        <p:cTn id="111" dur="500"/>
                                        <p:tgtEl>
                                          <p:spTgt spid="6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33">
                                            <p:txEl>
                                              <p:pRg st="0" end="0"/>
                                            </p:txEl>
                                          </p:spTgt>
                                        </p:tgtEl>
                                        <p:attrNameLst>
                                          <p:attrName>style.visibility</p:attrName>
                                        </p:attrNameLst>
                                      </p:cBhvr>
                                      <p:to>
                                        <p:strVal val="visible"/>
                                      </p:to>
                                    </p:set>
                                    <p:anim calcmode="lin" valueType="num">
                                      <p:cBhvr>
                                        <p:cTn id="115"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33">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33">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 calcmode="lin" valueType="num">
                                      <p:cBhvr>
                                        <p:cTn id="121"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122" dur="50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123" dur="500"/>
                                        <p:tgtEl>
                                          <p:spTgt spid="34">
                                            <p:txEl>
                                              <p:pRg st="0" end="0"/>
                                            </p:txEl>
                                          </p:spTgt>
                                        </p:tgtEl>
                                      </p:cBhvr>
                                    </p:animEffect>
                                  </p:childTnLst>
                                </p:cTn>
                              </p:par>
                            </p:childTnLst>
                          </p:cTn>
                        </p:par>
                        <p:par>
                          <p:cTn id="124" fill="hold">
                            <p:stCondLst>
                              <p:cond delay="10000"/>
                            </p:stCondLst>
                            <p:childTnLst>
                              <p:par>
                                <p:cTn id="125" presetID="53" presetClass="entr" presetSubtype="16" fill="hold" grpId="0" nodeType="afterEffect">
                                  <p:stCondLst>
                                    <p:cond delay="0"/>
                                  </p:stCondLst>
                                  <p:childTnLst>
                                    <p:set>
                                      <p:cBhvr>
                                        <p:cTn id="126" dur="1" fill="hold">
                                          <p:stCondLst>
                                            <p:cond delay="0"/>
                                          </p:stCondLst>
                                        </p:cTn>
                                        <p:tgtEl>
                                          <p:spTgt spid="20"/>
                                        </p:tgtEl>
                                        <p:attrNameLst>
                                          <p:attrName>style.visibility</p:attrName>
                                        </p:attrNameLst>
                                      </p:cBhvr>
                                      <p:to>
                                        <p:strVal val="visible"/>
                                      </p:to>
                                    </p:set>
                                    <p:anim calcmode="lin" valueType="num">
                                      <p:cBhvr>
                                        <p:cTn id="127" dur="500" fill="hold"/>
                                        <p:tgtEl>
                                          <p:spTgt spid="20"/>
                                        </p:tgtEl>
                                        <p:attrNameLst>
                                          <p:attrName>ppt_w</p:attrName>
                                        </p:attrNameLst>
                                      </p:cBhvr>
                                      <p:tavLst>
                                        <p:tav tm="0">
                                          <p:val>
                                            <p:fltVal val="0"/>
                                          </p:val>
                                        </p:tav>
                                        <p:tav tm="100000">
                                          <p:val>
                                            <p:strVal val="#ppt_w"/>
                                          </p:val>
                                        </p:tav>
                                      </p:tavLst>
                                    </p:anim>
                                    <p:anim calcmode="lin" valueType="num">
                                      <p:cBhvr>
                                        <p:cTn id="128" dur="500" fill="hold"/>
                                        <p:tgtEl>
                                          <p:spTgt spid="20"/>
                                        </p:tgtEl>
                                        <p:attrNameLst>
                                          <p:attrName>ppt_h</p:attrName>
                                        </p:attrNameLst>
                                      </p:cBhvr>
                                      <p:tavLst>
                                        <p:tav tm="0">
                                          <p:val>
                                            <p:fltVal val="0"/>
                                          </p:val>
                                        </p:tav>
                                        <p:tav tm="100000">
                                          <p:val>
                                            <p:strVal val="#ppt_h"/>
                                          </p:val>
                                        </p:tav>
                                      </p:tavLst>
                                    </p:anim>
                                    <p:animEffect transition="in" filter="fade">
                                      <p:cBhvr>
                                        <p:cTn id="129" dur="500"/>
                                        <p:tgtEl>
                                          <p:spTgt spid="20"/>
                                        </p:tgtEl>
                                      </p:cBhvr>
                                    </p:animEffect>
                                  </p:childTnLst>
                                </p:cTn>
                              </p:par>
                            </p:childTnLst>
                          </p:cTn>
                        </p:par>
                        <p:par>
                          <p:cTn id="130" fill="hold">
                            <p:stCondLst>
                              <p:cond delay="10500"/>
                            </p:stCondLst>
                            <p:childTnLst>
                              <p:par>
                                <p:cTn id="131" presetID="53" presetClass="entr" presetSubtype="16" fill="hold" grpId="0" nodeType="afterEffect">
                                  <p:stCondLst>
                                    <p:cond delay="0"/>
                                  </p:stCondLst>
                                  <p:childTnLst>
                                    <p:set>
                                      <p:cBhvr>
                                        <p:cTn id="132" dur="1" fill="hold">
                                          <p:stCondLst>
                                            <p:cond delay="0"/>
                                          </p:stCondLst>
                                        </p:cTn>
                                        <p:tgtEl>
                                          <p:spTgt spid="69"/>
                                        </p:tgtEl>
                                        <p:attrNameLst>
                                          <p:attrName>style.visibility</p:attrName>
                                        </p:attrNameLst>
                                      </p:cBhvr>
                                      <p:to>
                                        <p:strVal val="visible"/>
                                      </p:to>
                                    </p:set>
                                    <p:anim calcmode="lin" valueType="num">
                                      <p:cBhvr>
                                        <p:cTn id="133" dur="500" fill="hold"/>
                                        <p:tgtEl>
                                          <p:spTgt spid="69"/>
                                        </p:tgtEl>
                                        <p:attrNameLst>
                                          <p:attrName>ppt_w</p:attrName>
                                        </p:attrNameLst>
                                      </p:cBhvr>
                                      <p:tavLst>
                                        <p:tav tm="0">
                                          <p:val>
                                            <p:fltVal val="0"/>
                                          </p:val>
                                        </p:tav>
                                        <p:tav tm="100000">
                                          <p:val>
                                            <p:strVal val="#ppt_w"/>
                                          </p:val>
                                        </p:tav>
                                      </p:tavLst>
                                    </p:anim>
                                    <p:anim calcmode="lin" valueType="num">
                                      <p:cBhvr>
                                        <p:cTn id="134" dur="500" fill="hold"/>
                                        <p:tgtEl>
                                          <p:spTgt spid="69"/>
                                        </p:tgtEl>
                                        <p:attrNameLst>
                                          <p:attrName>ppt_h</p:attrName>
                                        </p:attrNameLst>
                                      </p:cBhvr>
                                      <p:tavLst>
                                        <p:tav tm="0">
                                          <p:val>
                                            <p:fltVal val="0"/>
                                          </p:val>
                                        </p:tav>
                                        <p:tav tm="100000">
                                          <p:val>
                                            <p:strVal val="#ppt_h"/>
                                          </p:val>
                                        </p:tav>
                                      </p:tavLst>
                                    </p:anim>
                                    <p:animEffect transition="in" filter="fade">
                                      <p:cBhvr>
                                        <p:cTn id="135" dur="500"/>
                                        <p:tgtEl>
                                          <p:spTgt spid="69"/>
                                        </p:tgtEl>
                                      </p:cBhvr>
                                    </p:animEffect>
                                  </p:childTnLst>
                                </p:cTn>
                              </p:par>
                            </p:childTnLst>
                          </p:cTn>
                        </p:par>
                        <p:par>
                          <p:cTn id="136" fill="hold">
                            <p:stCondLst>
                              <p:cond delay="11000"/>
                            </p:stCondLst>
                            <p:childTnLst>
                              <p:par>
                                <p:cTn id="137" presetID="53" presetClass="entr" presetSubtype="16" fill="hold" grpId="0" nodeType="afterEffect">
                                  <p:stCondLst>
                                    <p:cond delay="0"/>
                                  </p:stCondLst>
                                  <p:childTnLst>
                                    <p:set>
                                      <p:cBhvr>
                                        <p:cTn id="138" dur="1" fill="hold">
                                          <p:stCondLst>
                                            <p:cond delay="0"/>
                                          </p:stCondLst>
                                        </p:cTn>
                                        <p:tgtEl>
                                          <p:spTgt spid="35">
                                            <p:txEl>
                                              <p:pRg st="0" end="0"/>
                                            </p:txEl>
                                          </p:spTgt>
                                        </p:tgtEl>
                                        <p:attrNameLst>
                                          <p:attrName>style.visibility</p:attrName>
                                        </p:attrNameLst>
                                      </p:cBhvr>
                                      <p:to>
                                        <p:strVal val="visible"/>
                                      </p:to>
                                    </p:set>
                                    <p:anim calcmode="lin" valueType="num">
                                      <p:cBhvr>
                                        <p:cTn id="139"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140"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141" dur="500"/>
                                        <p:tgtEl>
                                          <p:spTgt spid="35">
                                            <p:txEl>
                                              <p:pRg st="0" end="0"/>
                                            </p:txEl>
                                          </p:spTgt>
                                        </p:tgtEl>
                                      </p:cBhvr>
                                    </p:animEffect>
                                  </p:childTnLst>
                                </p:cTn>
                              </p:par>
                            </p:childTnLst>
                          </p:cTn>
                        </p:par>
                        <p:par>
                          <p:cTn id="142" fill="hold">
                            <p:stCondLst>
                              <p:cond delay="11500"/>
                            </p:stCondLst>
                            <p:childTnLst>
                              <p:par>
                                <p:cTn id="143" presetID="53" presetClass="entr" presetSubtype="16" fill="hold" grpId="0" nodeType="afterEffect">
                                  <p:stCondLst>
                                    <p:cond delay="0"/>
                                  </p:stCondLst>
                                  <p:childTnLst>
                                    <p:set>
                                      <p:cBhvr>
                                        <p:cTn id="144" dur="1" fill="hold">
                                          <p:stCondLst>
                                            <p:cond delay="0"/>
                                          </p:stCondLst>
                                        </p:cTn>
                                        <p:tgtEl>
                                          <p:spTgt spid="36">
                                            <p:txEl>
                                              <p:pRg st="0" end="0"/>
                                            </p:txEl>
                                          </p:spTgt>
                                        </p:tgtEl>
                                        <p:attrNameLst>
                                          <p:attrName>style.visibility</p:attrName>
                                        </p:attrNameLst>
                                      </p:cBhvr>
                                      <p:to>
                                        <p:strVal val="visible"/>
                                      </p:to>
                                    </p:set>
                                    <p:anim calcmode="lin" valueType="num">
                                      <p:cBhvr>
                                        <p:cTn id="145"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146" dur="500" fill="hold"/>
                                        <p:tgtEl>
                                          <p:spTgt spid="36">
                                            <p:txEl>
                                              <p:pRg st="0" end="0"/>
                                            </p:txEl>
                                          </p:spTgt>
                                        </p:tgtEl>
                                        <p:attrNameLst>
                                          <p:attrName>ppt_h</p:attrName>
                                        </p:attrNameLst>
                                      </p:cBhvr>
                                      <p:tavLst>
                                        <p:tav tm="0">
                                          <p:val>
                                            <p:fltVal val="0"/>
                                          </p:val>
                                        </p:tav>
                                        <p:tav tm="100000">
                                          <p:val>
                                            <p:strVal val="#ppt_h"/>
                                          </p:val>
                                        </p:tav>
                                      </p:tavLst>
                                    </p:anim>
                                    <p:animEffect transition="in" filter="fade">
                                      <p:cBhvr>
                                        <p:cTn id="147" dur="500"/>
                                        <p:tgtEl>
                                          <p:spTgt spid="36">
                                            <p:txEl>
                                              <p:pRg st="0" end="0"/>
                                            </p:txEl>
                                          </p:spTgt>
                                        </p:tgtEl>
                                      </p:cBhvr>
                                    </p:animEffect>
                                  </p:childTnLst>
                                </p:cTn>
                              </p:par>
                            </p:childTnLst>
                          </p:cTn>
                        </p:par>
                        <p:par>
                          <p:cTn id="148" fill="hold">
                            <p:stCondLst>
                              <p:cond delay="12000"/>
                            </p:stCondLst>
                            <p:childTnLst>
                              <p:par>
                                <p:cTn id="149" presetID="53" presetClass="entr" presetSubtype="16" fill="hold" grpId="0" nodeType="afterEffect">
                                  <p:stCondLst>
                                    <p:cond delay="0"/>
                                  </p:stCondLst>
                                  <p:childTnLst>
                                    <p:set>
                                      <p:cBhvr>
                                        <p:cTn id="150" dur="1" fill="hold">
                                          <p:stCondLst>
                                            <p:cond delay="0"/>
                                          </p:stCondLst>
                                        </p:cTn>
                                        <p:tgtEl>
                                          <p:spTgt spid="21"/>
                                        </p:tgtEl>
                                        <p:attrNameLst>
                                          <p:attrName>style.visibility</p:attrName>
                                        </p:attrNameLst>
                                      </p:cBhvr>
                                      <p:to>
                                        <p:strVal val="visible"/>
                                      </p:to>
                                    </p:set>
                                    <p:anim calcmode="lin" valueType="num">
                                      <p:cBhvr>
                                        <p:cTn id="151" dur="500" fill="hold"/>
                                        <p:tgtEl>
                                          <p:spTgt spid="21"/>
                                        </p:tgtEl>
                                        <p:attrNameLst>
                                          <p:attrName>ppt_w</p:attrName>
                                        </p:attrNameLst>
                                      </p:cBhvr>
                                      <p:tavLst>
                                        <p:tav tm="0">
                                          <p:val>
                                            <p:fltVal val="0"/>
                                          </p:val>
                                        </p:tav>
                                        <p:tav tm="100000">
                                          <p:val>
                                            <p:strVal val="#ppt_w"/>
                                          </p:val>
                                        </p:tav>
                                      </p:tavLst>
                                    </p:anim>
                                    <p:anim calcmode="lin" valueType="num">
                                      <p:cBhvr>
                                        <p:cTn id="152" dur="500" fill="hold"/>
                                        <p:tgtEl>
                                          <p:spTgt spid="21"/>
                                        </p:tgtEl>
                                        <p:attrNameLst>
                                          <p:attrName>ppt_h</p:attrName>
                                        </p:attrNameLst>
                                      </p:cBhvr>
                                      <p:tavLst>
                                        <p:tav tm="0">
                                          <p:val>
                                            <p:fltVal val="0"/>
                                          </p:val>
                                        </p:tav>
                                        <p:tav tm="100000">
                                          <p:val>
                                            <p:strVal val="#ppt_h"/>
                                          </p:val>
                                        </p:tav>
                                      </p:tavLst>
                                    </p:anim>
                                    <p:animEffect transition="in" filter="fade">
                                      <p:cBhvr>
                                        <p:cTn id="153" dur="500"/>
                                        <p:tgtEl>
                                          <p:spTgt spid="21"/>
                                        </p:tgtEl>
                                      </p:cBhvr>
                                    </p:animEffect>
                                  </p:childTnLst>
                                </p:cTn>
                              </p:par>
                            </p:childTnLst>
                          </p:cTn>
                        </p:par>
                        <p:par>
                          <p:cTn id="154" fill="hold">
                            <p:stCondLst>
                              <p:cond delay="12500"/>
                            </p:stCondLst>
                            <p:childTnLst>
                              <p:par>
                                <p:cTn id="155" presetID="53" presetClass="entr" presetSubtype="16" fill="hold" grpId="0" nodeType="afterEffect">
                                  <p:stCondLst>
                                    <p:cond delay="0"/>
                                  </p:stCondLst>
                                  <p:childTnLst>
                                    <p:set>
                                      <p:cBhvr>
                                        <p:cTn id="156" dur="1" fill="hold">
                                          <p:stCondLst>
                                            <p:cond delay="0"/>
                                          </p:stCondLst>
                                        </p:cTn>
                                        <p:tgtEl>
                                          <p:spTgt spid="70"/>
                                        </p:tgtEl>
                                        <p:attrNameLst>
                                          <p:attrName>style.visibility</p:attrName>
                                        </p:attrNameLst>
                                      </p:cBhvr>
                                      <p:to>
                                        <p:strVal val="visible"/>
                                      </p:to>
                                    </p:set>
                                    <p:anim calcmode="lin" valueType="num">
                                      <p:cBhvr>
                                        <p:cTn id="157" dur="500" fill="hold"/>
                                        <p:tgtEl>
                                          <p:spTgt spid="70"/>
                                        </p:tgtEl>
                                        <p:attrNameLst>
                                          <p:attrName>ppt_w</p:attrName>
                                        </p:attrNameLst>
                                      </p:cBhvr>
                                      <p:tavLst>
                                        <p:tav tm="0">
                                          <p:val>
                                            <p:fltVal val="0"/>
                                          </p:val>
                                        </p:tav>
                                        <p:tav tm="100000">
                                          <p:val>
                                            <p:strVal val="#ppt_w"/>
                                          </p:val>
                                        </p:tav>
                                      </p:tavLst>
                                    </p:anim>
                                    <p:anim calcmode="lin" valueType="num">
                                      <p:cBhvr>
                                        <p:cTn id="158" dur="500" fill="hold"/>
                                        <p:tgtEl>
                                          <p:spTgt spid="70"/>
                                        </p:tgtEl>
                                        <p:attrNameLst>
                                          <p:attrName>ppt_h</p:attrName>
                                        </p:attrNameLst>
                                      </p:cBhvr>
                                      <p:tavLst>
                                        <p:tav tm="0">
                                          <p:val>
                                            <p:fltVal val="0"/>
                                          </p:val>
                                        </p:tav>
                                        <p:tav tm="100000">
                                          <p:val>
                                            <p:strVal val="#ppt_h"/>
                                          </p:val>
                                        </p:tav>
                                      </p:tavLst>
                                    </p:anim>
                                    <p:animEffect transition="in" filter="fade">
                                      <p:cBhvr>
                                        <p:cTn id="159" dur="500"/>
                                        <p:tgtEl>
                                          <p:spTgt spid="70"/>
                                        </p:tgtEl>
                                      </p:cBhvr>
                                    </p:animEffect>
                                  </p:childTnLst>
                                </p:cTn>
                              </p:par>
                            </p:childTnLst>
                          </p:cTn>
                        </p:par>
                        <p:par>
                          <p:cTn id="160" fill="hold">
                            <p:stCondLst>
                              <p:cond delay="13000"/>
                            </p:stCondLst>
                            <p:childTnLst>
                              <p:par>
                                <p:cTn id="161" presetID="53" presetClass="entr" presetSubtype="16" fill="hold" grpId="0" nodeType="afterEffect">
                                  <p:stCondLst>
                                    <p:cond delay="0"/>
                                  </p:stCondLst>
                                  <p:childTnLst>
                                    <p:set>
                                      <p:cBhvr>
                                        <p:cTn id="162" dur="1" fill="hold">
                                          <p:stCondLst>
                                            <p:cond delay="0"/>
                                          </p:stCondLst>
                                        </p:cTn>
                                        <p:tgtEl>
                                          <p:spTgt spid="37">
                                            <p:txEl>
                                              <p:pRg st="0" end="0"/>
                                            </p:txEl>
                                          </p:spTgt>
                                        </p:tgtEl>
                                        <p:attrNameLst>
                                          <p:attrName>style.visibility</p:attrName>
                                        </p:attrNameLst>
                                      </p:cBhvr>
                                      <p:to>
                                        <p:strVal val="visible"/>
                                      </p:to>
                                    </p:set>
                                    <p:anim calcmode="lin" valueType="num">
                                      <p:cBhvr>
                                        <p:cTn id="16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16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165" dur="500"/>
                                        <p:tgtEl>
                                          <p:spTgt spid="37">
                                            <p:txEl>
                                              <p:pRg st="0" end="0"/>
                                            </p:txEl>
                                          </p:spTgt>
                                        </p:tgtEl>
                                      </p:cBhvr>
                                    </p:animEffect>
                                  </p:childTnLst>
                                </p:cTn>
                              </p:par>
                            </p:childTnLst>
                          </p:cTn>
                        </p:par>
                        <p:par>
                          <p:cTn id="166" fill="hold">
                            <p:stCondLst>
                              <p:cond delay="13500"/>
                            </p:stCondLst>
                            <p:childTnLst>
                              <p:par>
                                <p:cTn id="167" presetID="53" presetClass="entr" presetSubtype="16" fill="hold" grpId="0" nodeType="afterEffect">
                                  <p:stCondLst>
                                    <p:cond delay="0"/>
                                  </p:stCondLst>
                                  <p:childTnLst>
                                    <p:set>
                                      <p:cBhvr>
                                        <p:cTn id="168" dur="1" fill="hold">
                                          <p:stCondLst>
                                            <p:cond delay="0"/>
                                          </p:stCondLst>
                                        </p:cTn>
                                        <p:tgtEl>
                                          <p:spTgt spid="38">
                                            <p:txEl>
                                              <p:pRg st="0" end="0"/>
                                            </p:txEl>
                                          </p:spTgt>
                                        </p:tgtEl>
                                        <p:attrNameLst>
                                          <p:attrName>style.visibility</p:attrName>
                                        </p:attrNameLst>
                                      </p:cBhvr>
                                      <p:to>
                                        <p:strVal val="visible"/>
                                      </p:to>
                                    </p:set>
                                    <p:anim calcmode="lin" valueType="num">
                                      <p:cBhvr>
                                        <p:cTn id="169"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170" dur="500" fill="hold"/>
                                        <p:tgtEl>
                                          <p:spTgt spid="38">
                                            <p:txEl>
                                              <p:pRg st="0" end="0"/>
                                            </p:txEl>
                                          </p:spTgt>
                                        </p:tgtEl>
                                        <p:attrNameLst>
                                          <p:attrName>ppt_h</p:attrName>
                                        </p:attrNameLst>
                                      </p:cBhvr>
                                      <p:tavLst>
                                        <p:tav tm="0">
                                          <p:val>
                                            <p:fltVal val="0"/>
                                          </p:val>
                                        </p:tav>
                                        <p:tav tm="100000">
                                          <p:val>
                                            <p:strVal val="#ppt_h"/>
                                          </p:val>
                                        </p:tav>
                                      </p:tavLst>
                                    </p:anim>
                                    <p:animEffect transition="in" filter="fade">
                                      <p:cBhvr>
                                        <p:cTn id="171" dur="500"/>
                                        <p:tgtEl>
                                          <p:spTgt spid="38">
                                            <p:txEl>
                                              <p:pRg st="0" end="0"/>
                                            </p:txEl>
                                          </p:spTgt>
                                        </p:tgtEl>
                                      </p:cBhvr>
                                    </p:animEffect>
                                  </p:childTnLst>
                                </p:cTn>
                              </p:par>
                            </p:childTnLst>
                          </p:cTn>
                        </p:par>
                        <p:par>
                          <p:cTn id="172" fill="hold">
                            <p:stCondLst>
                              <p:cond delay="14000"/>
                            </p:stCondLst>
                            <p:childTnLst>
                              <p:par>
                                <p:cTn id="173" presetID="53" presetClass="entr" presetSubtype="16" fill="hold" grpId="0" nodeType="afterEffect">
                                  <p:stCondLst>
                                    <p:cond delay="0"/>
                                  </p:stCondLst>
                                  <p:childTnLst>
                                    <p:set>
                                      <p:cBhvr>
                                        <p:cTn id="174" dur="1" fill="hold">
                                          <p:stCondLst>
                                            <p:cond delay="0"/>
                                          </p:stCondLst>
                                        </p:cTn>
                                        <p:tgtEl>
                                          <p:spTgt spid="22"/>
                                        </p:tgtEl>
                                        <p:attrNameLst>
                                          <p:attrName>style.visibility</p:attrName>
                                        </p:attrNameLst>
                                      </p:cBhvr>
                                      <p:to>
                                        <p:strVal val="visible"/>
                                      </p:to>
                                    </p:set>
                                    <p:anim calcmode="lin" valueType="num">
                                      <p:cBhvr>
                                        <p:cTn id="175" dur="500" fill="hold"/>
                                        <p:tgtEl>
                                          <p:spTgt spid="22"/>
                                        </p:tgtEl>
                                        <p:attrNameLst>
                                          <p:attrName>ppt_w</p:attrName>
                                        </p:attrNameLst>
                                      </p:cBhvr>
                                      <p:tavLst>
                                        <p:tav tm="0">
                                          <p:val>
                                            <p:fltVal val="0"/>
                                          </p:val>
                                        </p:tav>
                                        <p:tav tm="100000">
                                          <p:val>
                                            <p:strVal val="#ppt_w"/>
                                          </p:val>
                                        </p:tav>
                                      </p:tavLst>
                                    </p:anim>
                                    <p:anim calcmode="lin" valueType="num">
                                      <p:cBhvr>
                                        <p:cTn id="176" dur="500" fill="hold"/>
                                        <p:tgtEl>
                                          <p:spTgt spid="22"/>
                                        </p:tgtEl>
                                        <p:attrNameLst>
                                          <p:attrName>ppt_h</p:attrName>
                                        </p:attrNameLst>
                                      </p:cBhvr>
                                      <p:tavLst>
                                        <p:tav tm="0">
                                          <p:val>
                                            <p:fltVal val="0"/>
                                          </p:val>
                                        </p:tav>
                                        <p:tav tm="100000">
                                          <p:val>
                                            <p:strVal val="#ppt_h"/>
                                          </p:val>
                                        </p:tav>
                                      </p:tavLst>
                                    </p:anim>
                                    <p:animEffect transition="in" filter="fade">
                                      <p:cBhvr>
                                        <p:cTn id="177" dur="500"/>
                                        <p:tgtEl>
                                          <p:spTgt spid="22"/>
                                        </p:tgtEl>
                                      </p:cBhvr>
                                    </p:animEffect>
                                  </p:childTnLst>
                                </p:cTn>
                              </p:par>
                            </p:childTnLst>
                          </p:cTn>
                        </p:par>
                        <p:par>
                          <p:cTn id="178" fill="hold">
                            <p:stCondLst>
                              <p:cond delay="14500"/>
                            </p:stCondLst>
                            <p:childTnLst>
                              <p:par>
                                <p:cTn id="179" presetID="53" presetClass="entr" presetSubtype="16" fill="hold" grpId="0" nodeType="afterEffect">
                                  <p:stCondLst>
                                    <p:cond delay="0"/>
                                  </p:stCondLst>
                                  <p:childTnLst>
                                    <p:set>
                                      <p:cBhvr>
                                        <p:cTn id="180" dur="1" fill="hold">
                                          <p:stCondLst>
                                            <p:cond delay="0"/>
                                          </p:stCondLst>
                                        </p:cTn>
                                        <p:tgtEl>
                                          <p:spTgt spid="71"/>
                                        </p:tgtEl>
                                        <p:attrNameLst>
                                          <p:attrName>style.visibility</p:attrName>
                                        </p:attrNameLst>
                                      </p:cBhvr>
                                      <p:to>
                                        <p:strVal val="visible"/>
                                      </p:to>
                                    </p:set>
                                    <p:anim calcmode="lin" valueType="num">
                                      <p:cBhvr>
                                        <p:cTn id="181" dur="500" fill="hold"/>
                                        <p:tgtEl>
                                          <p:spTgt spid="71"/>
                                        </p:tgtEl>
                                        <p:attrNameLst>
                                          <p:attrName>ppt_w</p:attrName>
                                        </p:attrNameLst>
                                      </p:cBhvr>
                                      <p:tavLst>
                                        <p:tav tm="0">
                                          <p:val>
                                            <p:fltVal val="0"/>
                                          </p:val>
                                        </p:tav>
                                        <p:tav tm="100000">
                                          <p:val>
                                            <p:strVal val="#ppt_w"/>
                                          </p:val>
                                        </p:tav>
                                      </p:tavLst>
                                    </p:anim>
                                    <p:anim calcmode="lin" valueType="num">
                                      <p:cBhvr>
                                        <p:cTn id="182" dur="500" fill="hold"/>
                                        <p:tgtEl>
                                          <p:spTgt spid="71"/>
                                        </p:tgtEl>
                                        <p:attrNameLst>
                                          <p:attrName>ppt_h</p:attrName>
                                        </p:attrNameLst>
                                      </p:cBhvr>
                                      <p:tavLst>
                                        <p:tav tm="0">
                                          <p:val>
                                            <p:fltVal val="0"/>
                                          </p:val>
                                        </p:tav>
                                        <p:tav tm="100000">
                                          <p:val>
                                            <p:strVal val="#ppt_h"/>
                                          </p:val>
                                        </p:tav>
                                      </p:tavLst>
                                    </p:anim>
                                    <p:animEffect transition="in" filter="fade">
                                      <p:cBhvr>
                                        <p:cTn id="183" dur="500"/>
                                        <p:tgtEl>
                                          <p:spTgt spid="71"/>
                                        </p:tgtEl>
                                      </p:cBhvr>
                                    </p:animEffect>
                                  </p:childTnLst>
                                </p:cTn>
                              </p:par>
                            </p:childTnLst>
                          </p:cTn>
                        </p:par>
                        <p:par>
                          <p:cTn id="184" fill="hold">
                            <p:stCondLst>
                              <p:cond delay="15000"/>
                            </p:stCondLst>
                            <p:childTnLst>
                              <p:par>
                                <p:cTn id="185" presetID="53" presetClass="entr" presetSubtype="16" fill="hold" grpId="0" nodeType="afterEffect">
                                  <p:stCondLst>
                                    <p:cond delay="0"/>
                                  </p:stCondLst>
                                  <p:childTnLst>
                                    <p:set>
                                      <p:cBhvr>
                                        <p:cTn id="186" dur="1" fill="hold">
                                          <p:stCondLst>
                                            <p:cond delay="0"/>
                                          </p:stCondLst>
                                        </p:cTn>
                                        <p:tgtEl>
                                          <p:spTgt spid="39">
                                            <p:txEl>
                                              <p:pRg st="0" end="0"/>
                                            </p:txEl>
                                          </p:spTgt>
                                        </p:tgtEl>
                                        <p:attrNameLst>
                                          <p:attrName>style.visibility</p:attrName>
                                        </p:attrNameLst>
                                      </p:cBhvr>
                                      <p:to>
                                        <p:strVal val="visible"/>
                                      </p:to>
                                    </p:set>
                                    <p:anim calcmode="lin" valueType="num">
                                      <p:cBhvr>
                                        <p:cTn id="187"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188" dur="500" fill="hold"/>
                                        <p:tgtEl>
                                          <p:spTgt spid="39">
                                            <p:txEl>
                                              <p:pRg st="0" end="0"/>
                                            </p:txEl>
                                          </p:spTgt>
                                        </p:tgtEl>
                                        <p:attrNameLst>
                                          <p:attrName>ppt_h</p:attrName>
                                        </p:attrNameLst>
                                      </p:cBhvr>
                                      <p:tavLst>
                                        <p:tav tm="0">
                                          <p:val>
                                            <p:fltVal val="0"/>
                                          </p:val>
                                        </p:tav>
                                        <p:tav tm="100000">
                                          <p:val>
                                            <p:strVal val="#ppt_h"/>
                                          </p:val>
                                        </p:tav>
                                      </p:tavLst>
                                    </p:anim>
                                    <p:animEffect transition="in" filter="fade">
                                      <p:cBhvr>
                                        <p:cTn id="189" dur="500"/>
                                        <p:tgtEl>
                                          <p:spTgt spid="39">
                                            <p:txEl>
                                              <p:pRg st="0" end="0"/>
                                            </p:txEl>
                                          </p:spTgt>
                                        </p:tgtEl>
                                      </p:cBhvr>
                                    </p:animEffect>
                                  </p:childTnLst>
                                </p:cTn>
                              </p:par>
                            </p:childTnLst>
                          </p:cTn>
                        </p:par>
                        <p:par>
                          <p:cTn id="190" fill="hold">
                            <p:stCondLst>
                              <p:cond delay="15500"/>
                            </p:stCondLst>
                            <p:childTnLst>
                              <p:par>
                                <p:cTn id="191" presetID="53" presetClass="entr" presetSubtype="16" fill="hold" grpId="0" nodeType="afterEffect">
                                  <p:stCondLst>
                                    <p:cond delay="0"/>
                                  </p:stCondLst>
                                  <p:childTnLst>
                                    <p:set>
                                      <p:cBhvr>
                                        <p:cTn id="192" dur="1" fill="hold">
                                          <p:stCondLst>
                                            <p:cond delay="0"/>
                                          </p:stCondLst>
                                        </p:cTn>
                                        <p:tgtEl>
                                          <p:spTgt spid="40">
                                            <p:txEl>
                                              <p:pRg st="0" end="0"/>
                                            </p:txEl>
                                          </p:spTgt>
                                        </p:tgtEl>
                                        <p:attrNameLst>
                                          <p:attrName>style.visibility</p:attrName>
                                        </p:attrNameLst>
                                      </p:cBhvr>
                                      <p:to>
                                        <p:strVal val="visible"/>
                                      </p:to>
                                    </p:set>
                                    <p:anim calcmode="lin" valueType="num">
                                      <p:cBhvr>
                                        <p:cTn id="193"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194"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195" dur="500"/>
                                        <p:tgtEl>
                                          <p:spTgt spid="40">
                                            <p:txEl>
                                              <p:pRg st="0" end="0"/>
                                            </p:txEl>
                                          </p:spTgt>
                                        </p:tgtEl>
                                      </p:cBhvr>
                                    </p:animEffect>
                                  </p:childTnLst>
                                </p:cTn>
                              </p:par>
                            </p:childTnLst>
                          </p:cTn>
                        </p:par>
                        <p:par>
                          <p:cTn id="196" fill="hold">
                            <p:stCondLst>
                              <p:cond delay="16000"/>
                            </p:stCondLst>
                            <p:childTnLst>
                              <p:par>
                                <p:cTn id="197" presetID="53" presetClass="entr" presetSubtype="16" fill="hold" grpId="0" nodeType="afterEffect">
                                  <p:stCondLst>
                                    <p:cond delay="0"/>
                                  </p:stCondLst>
                                  <p:childTnLst>
                                    <p:set>
                                      <p:cBhvr>
                                        <p:cTn id="198" dur="1" fill="hold">
                                          <p:stCondLst>
                                            <p:cond delay="0"/>
                                          </p:stCondLst>
                                        </p:cTn>
                                        <p:tgtEl>
                                          <p:spTgt spid="24"/>
                                        </p:tgtEl>
                                        <p:attrNameLst>
                                          <p:attrName>style.visibility</p:attrName>
                                        </p:attrNameLst>
                                      </p:cBhvr>
                                      <p:to>
                                        <p:strVal val="visible"/>
                                      </p:to>
                                    </p:set>
                                    <p:anim calcmode="lin" valueType="num">
                                      <p:cBhvr>
                                        <p:cTn id="199" dur="500" fill="hold"/>
                                        <p:tgtEl>
                                          <p:spTgt spid="24"/>
                                        </p:tgtEl>
                                        <p:attrNameLst>
                                          <p:attrName>ppt_w</p:attrName>
                                        </p:attrNameLst>
                                      </p:cBhvr>
                                      <p:tavLst>
                                        <p:tav tm="0">
                                          <p:val>
                                            <p:fltVal val="0"/>
                                          </p:val>
                                        </p:tav>
                                        <p:tav tm="100000">
                                          <p:val>
                                            <p:strVal val="#ppt_w"/>
                                          </p:val>
                                        </p:tav>
                                      </p:tavLst>
                                    </p:anim>
                                    <p:anim calcmode="lin" valueType="num">
                                      <p:cBhvr>
                                        <p:cTn id="200" dur="500" fill="hold"/>
                                        <p:tgtEl>
                                          <p:spTgt spid="24"/>
                                        </p:tgtEl>
                                        <p:attrNameLst>
                                          <p:attrName>ppt_h</p:attrName>
                                        </p:attrNameLst>
                                      </p:cBhvr>
                                      <p:tavLst>
                                        <p:tav tm="0">
                                          <p:val>
                                            <p:fltVal val="0"/>
                                          </p:val>
                                        </p:tav>
                                        <p:tav tm="100000">
                                          <p:val>
                                            <p:strVal val="#ppt_h"/>
                                          </p:val>
                                        </p:tav>
                                      </p:tavLst>
                                    </p:anim>
                                    <p:animEffect transition="in" filter="fade">
                                      <p:cBhvr>
                                        <p:cTn id="201" dur="500"/>
                                        <p:tgtEl>
                                          <p:spTgt spid="24"/>
                                        </p:tgtEl>
                                      </p:cBhvr>
                                    </p:animEffect>
                                  </p:childTnLst>
                                </p:cTn>
                              </p:par>
                            </p:childTnLst>
                          </p:cTn>
                        </p:par>
                        <p:par>
                          <p:cTn id="202" fill="hold">
                            <p:stCondLst>
                              <p:cond delay="16500"/>
                            </p:stCondLst>
                            <p:childTnLst>
                              <p:par>
                                <p:cTn id="203" presetID="53" presetClass="entr" presetSubtype="16" fill="hold" grpId="0" nodeType="afterEffect">
                                  <p:stCondLst>
                                    <p:cond delay="0"/>
                                  </p:stCondLst>
                                  <p:childTnLst>
                                    <p:set>
                                      <p:cBhvr>
                                        <p:cTn id="204" dur="1" fill="hold">
                                          <p:stCondLst>
                                            <p:cond delay="0"/>
                                          </p:stCondLst>
                                        </p:cTn>
                                        <p:tgtEl>
                                          <p:spTgt spid="73"/>
                                        </p:tgtEl>
                                        <p:attrNameLst>
                                          <p:attrName>style.visibility</p:attrName>
                                        </p:attrNameLst>
                                      </p:cBhvr>
                                      <p:to>
                                        <p:strVal val="visible"/>
                                      </p:to>
                                    </p:set>
                                    <p:anim calcmode="lin" valueType="num">
                                      <p:cBhvr>
                                        <p:cTn id="205" dur="500" fill="hold"/>
                                        <p:tgtEl>
                                          <p:spTgt spid="73"/>
                                        </p:tgtEl>
                                        <p:attrNameLst>
                                          <p:attrName>ppt_w</p:attrName>
                                        </p:attrNameLst>
                                      </p:cBhvr>
                                      <p:tavLst>
                                        <p:tav tm="0">
                                          <p:val>
                                            <p:fltVal val="0"/>
                                          </p:val>
                                        </p:tav>
                                        <p:tav tm="100000">
                                          <p:val>
                                            <p:strVal val="#ppt_w"/>
                                          </p:val>
                                        </p:tav>
                                      </p:tavLst>
                                    </p:anim>
                                    <p:anim calcmode="lin" valueType="num">
                                      <p:cBhvr>
                                        <p:cTn id="206" dur="500" fill="hold"/>
                                        <p:tgtEl>
                                          <p:spTgt spid="73"/>
                                        </p:tgtEl>
                                        <p:attrNameLst>
                                          <p:attrName>ppt_h</p:attrName>
                                        </p:attrNameLst>
                                      </p:cBhvr>
                                      <p:tavLst>
                                        <p:tav tm="0">
                                          <p:val>
                                            <p:fltVal val="0"/>
                                          </p:val>
                                        </p:tav>
                                        <p:tav tm="100000">
                                          <p:val>
                                            <p:strVal val="#ppt_h"/>
                                          </p:val>
                                        </p:tav>
                                      </p:tavLst>
                                    </p:anim>
                                    <p:animEffect transition="in" filter="fade">
                                      <p:cBhvr>
                                        <p:cTn id="207" dur="500"/>
                                        <p:tgtEl>
                                          <p:spTgt spid="73"/>
                                        </p:tgtEl>
                                      </p:cBhvr>
                                    </p:animEffect>
                                  </p:childTnLst>
                                </p:cTn>
                              </p:par>
                            </p:childTnLst>
                          </p:cTn>
                        </p:par>
                        <p:par>
                          <p:cTn id="208" fill="hold">
                            <p:stCondLst>
                              <p:cond delay="17000"/>
                            </p:stCondLst>
                            <p:childTnLst>
                              <p:par>
                                <p:cTn id="209" presetID="53" presetClass="entr" presetSubtype="16" fill="hold" grpId="0" nodeType="afterEffect">
                                  <p:stCondLst>
                                    <p:cond delay="0"/>
                                  </p:stCondLst>
                                  <p:childTnLst>
                                    <p:set>
                                      <p:cBhvr>
                                        <p:cTn id="210" dur="1" fill="hold">
                                          <p:stCondLst>
                                            <p:cond delay="0"/>
                                          </p:stCondLst>
                                        </p:cTn>
                                        <p:tgtEl>
                                          <p:spTgt spid="41">
                                            <p:txEl>
                                              <p:pRg st="0" end="0"/>
                                            </p:txEl>
                                          </p:spTgt>
                                        </p:tgtEl>
                                        <p:attrNameLst>
                                          <p:attrName>style.visibility</p:attrName>
                                        </p:attrNameLst>
                                      </p:cBhvr>
                                      <p:to>
                                        <p:strVal val="visible"/>
                                      </p:to>
                                    </p:set>
                                    <p:anim calcmode="lin" valueType="num">
                                      <p:cBhvr>
                                        <p:cTn id="211"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12" dur="500" fill="hold"/>
                                        <p:tgtEl>
                                          <p:spTgt spid="41">
                                            <p:txEl>
                                              <p:pRg st="0" end="0"/>
                                            </p:txEl>
                                          </p:spTgt>
                                        </p:tgtEl>
                                        <p:attrNameLst>
                                          <p:attrName>ppt_h</p:attrName>
                                        </p:attrNameLst>
                                      </p:cBhvr>
                                      <p:tavLst>
                                        <p:tav tm="0">
                                          <p:val>
                                            <p:fltVal val="0"/>
                                          </p:val>
                                        </p:tav>
                                        <p:tav tm="100000">
                                          <p:val>
                                            <p:strVal val="#ppt_h"/>
                                          </p:val>
                                        </p:tav>
                                      </p:tavLst>
                                    </p:anim>
                                    <p:animEffect transition="in" filter="fade">
                                      <p:cBhvr>
                                        <p:cTn id="213" dur="500"/>
                                        <p:tgtEl>
                                          <p:spTgt spid="41">
                                            <p:txEl>
                                              <p:pRg st="0" end="0"/>
                                            </p:txEl>
                                          </p:spTgt>
                                        </p:tgtEl>
                                      </p:cBhvr>
                                    </p:animEffect>
                                  </p:childTnLst>
                                </p:cTn>
                              </p:par>
                            </p:childTnLst>
                          </p:cTn>
                        </p:par>
                        <p:par>
                          <p:cTn id="214" fill="hold">
                            <p:stCondLst>
                              <p:cond delay="17500"/>
                            </p:stCondLst>
                            <p:childTnLst>
                              <p:par>
                                <p:cTn id="215" presetID="53" presetClass="entr" presetSubtype="16" fill="hold" grpId="0" nodeType="afterEffect">
                                  <p:stCondLst>
                                    <p:cond delay="0"/>
                                  </p:stCondLst>
                                  <p:childTnLst>
                                    <p:set>
                                      <p:cBhvr>
                                        <p:cTn id="216" dur="1" fill="hold">
                                          <p:stCondLst>
                                            <p:cond delay="0"/>
                                          </p:stCondLst>
                                        </p:cTn>
                                        <p:tgtEl>
                                          <p:spTgt spid="42">
                                            <p:txEl>
                                              <p:pRg st="0" end="0"/>
                                            </p:txEl>
                                          </p:spTgt>
                                        </p:tgtEl>
                                        <p:attrNameLst>
                                          <p:attrName>style.visibility</p:attrName>
                                        </p:attrNameLst>
                                      </p:cBhvr>
                                      <p:to>
                                        <p:strVal val="visible"/>
                                      </p:to>
                                    </p:set>
                                    <p:anim calcmode="lin" valueType="num">
                                      <p:cBhvr>
                                        <p:cTn id="217" dur="500" fill="hold"/>
                                        <p:tgtEl>
                                          <p:spTgt spid="42">
                                            <p:txEl>
                                              <p:pRg st="0" end="0"/>
                                            </p:txEl>
                                          </p:spTgt>
                                        </p:tgtEl>
                                        <p:attrNameLst>
                                          <p:attrName>ppt_w</p:attrName>
                                        </p:attrNameLst>
                                      </p:cBhvr>
                                      <p:tavLst>
                                        <p:tav tm="0">
                                          <p:val>
                                            <p:fltVal val="0"/>
                                          </p:val>
                                        </p:tav>
                                        <p:tav tm="100000">
                                          <p:val>
                                            <p:strVal val="#ppt_w"/>
                                          </p:val>
                                        </p:tav>
                                      </p:tavLst>
                                    </p:anim>
                                    <p:anim calcmode="lin" valueType="num">
                                      <p:cBhvr>
                                        <p:cTn id="218" dur="500" fill="hold"/>
                                        <p:tgtEl>
                                          <p:spTgt spid="42">
                                            <p:txEl>
                                              <p:pRg st="0" end="0"/>
                                            </p:txEl>
                                          </p:spTgt>
                                        </p:tgtEl>
                                        <p:attrNameLst>
                                          <p:attrName>ppt_h</p:attrName>
                                        </p:attrNameLst>
                                      </p:cBhvr>
                                      <p:tavLst>
                                        <p:tav tm="0">
                                          <p:val>
                                            <p:fltVal val="0"/>
                                          </p:val>
                                        </p:tav>
                                        <p:tav tm="100000">
                                          <p:val>
                                            <p:strVal val="#ppt_h"/>
                                          </p:val>
                                        </p:tav>
                                      </p:tavLst>
                                    </p:anim>
                                    <p:animEffect transition="in" filter="fade">
                                      <p:cBhvr>
                                        <p:cTn id="219" dur="500"/>
                                        <p:tgtEl>
                                          <p:spTgt spid="42">
                                            <p:txEl>
                                              <p:pRg st="0" end="0"/>
                                            </p:txEl>
                                          </p:spTgt>
                                        </p:tgtEl>
                                      </p:cBhvr>
                                    </p:animEffect>
                                  </p:childTnLst>
                                </p:cTn>
                              </p:par>
                            </p:childTnLst>
                          </p:cTn>
                        </p:par>
                        <p:par>
                          <p:cTn id="220" fill="hold">
                            <p:stCondLst>
                              <p:cond delay="18000"/>
                            </p:stCondLst>
                            <p:childTnLst>
                              <p:par>
                                <p:cTn id="221" presetID="53" presetClass="entr" presetSubtype="16" fill="hold" grpId="0" nodeType="afterEffect">
                                  <p:stCondLst>
                                    <p:cond delay="0"/>
                                  </p:stCondLst>
                                  <p:childTnLst>
                                    <p:set>
                                      <p:cBhvr>
                                        <p:cTn id="222" dur="1" fill="hold">
                                          <p:stCondLst>
                                            <p:cond delay="0"/>
                                          </p:stCondLst>
                                        </p:cTn>
                                        <p:tgtEl>
                                          <p:spTgt spid="23"/>
                                        </p:tgtEl>
                                        <p:attrNameLst>
                                          <p:attrName>style.visibility</p:attrName>
                                        </p:attrNameLst>
                                      </p:cBhvr>
                                      <p:to>
                                        <p:strVal val="visible"/>
                                      </p:to>
                                    </p:set>
                                    <p:anim calcmode="lin" valueType="num">
                                      <p:cBhvr>
                                        <p:cTn id="223" dur="500" fill="hold"/>
                                        <p:tgtEl>
                                          <p:spTgt spid="23"/>
                                        </p:tgtEl>
                                        <p:attrNameLst>
                                          <p:attrName>ppt_w</p:attrName>
                                        </p:attrNameLst>
                                      </p:cBhvr>
                                      <p:tavLst>
                                        <p:tav tm="0">
                                          <p:val>
                                            <p:fltVal val="0"/>
                                          </p:val>
                                        </p:tav>
                                        <p:tav tm="100000">
                                          <p:val>
                                            <p:strVal val="#ppt_w"/>
                                          </p:val>
                                        </p:tav>
                                      </p:tavLst>
                                    </p:anim>
                                    <p:anim calcmode="lin" valueType="num">
                                      <p:cBhvr>
                                        <p:cTn id="224" dur="500" fill="hold"/>
                                        <p:tgtEl>
                                          <p:spTgt spid="23"/>
                                        </p:tgtEl>
                                        <p:attrNameLst>
                                          <p:attrName>ppt_h</p:attrName>
                                        </p:attrNameLst>
                                      </p:cBhvr>
                                      <p:tavLst>
                                        <p:tav tm="0">
                                          <p:val>
                                            <p:fltVal val="0"/>
                                          </p:val>
                                        </p:tav>
                                        <p:tav tm="100000">
                                          <p:val>
                                            <p:strVal val="#ppt_h"/>
                                          </p:val>
                                        </p:tav>
                                      </p:tavLst>
                                    </p:anim>
                                    <p:animEffect transition="in" filter="fade">
                                      <p:cBhvr>
                                        <p:cTn id="225" dur="500"/>
                                        <p:tgtEl>
                                          <p:spTgt spid="23"/>
                                        </p:tgtEl>
                                      </p:cBhvr>
                                    </p:animEffect>
                                  </p:childTnLst>
                                </p:cTn>
                              </p:par>
                            </p:childTnLst>
                          </p:cTn>
                        </p:par>
                        <p:par>
                          <p:cTn id="226" fill="hold">
                            <p:stCondLst>
                              <p:cond delay="18500"/>
                            </p:stCondLst>
                            <p:childTnLst>
                              <p:par>
                                <p:cTn id="227" presetID="53" presetClass="entr" presetSubtype="16" fill="hold" grpId="0" nodeType="afterEffect">
                                  <p:stCondLst>
                                    <p:cond delay="0"/>
                                  </p:stCondLst>
                                  <p:childTnLst>
                                    <p:set>
                                      <p:cBhvr>
                                        <p:cTn id="228" dur="1" fill="hold">
                                          <p:stCondLst>
                                            <p:cond delay="0"/>
                                          </p:stCondLst>
                                        </p:cTn>
                                        <p:tgtEl>
                                          <p:spTgt spid="72"/>
                                        </p:tgtEl>
                                        <p:attrNameLst>
                                          <p:attrName>style.visibility</p:attrName>
                                        </p:attrNameLst>
                                      </p:cBhvr>
                                      <p:to>
                                        <p:strVal val="visible"/>
                                      </p:to>
                                    </p:set>
                                    <p:anim calcmode="lin" valueType="num">
                                      <p:cBhvr>
                                        <p:cTn id="229" dur="500" fill="hold"/>
                                        <p:tgtEl>
                                          <p:spTgt spid="72"/>
                                        </p:tgtEl>
                                        <p:attrNameLst>
                                          <p:attrName>ppt_w</p:attrName>
                                        </p:attrNameLst>
                                      </p:cBhvr>
                                      <p:tavLst>
                                        <p:tav tm="0">
                                          <p:val>
                                            <p:fltVal val="0"/>
                                          </p:val>
                                        </p:tav>
                                        <p:tav tm="100000">
                                          <p:val>
                                            <p:strVal val="#ppt_w"/>
                                          </p:val>
                                        </p:tav>
                                      </p:tavLst>
                                    </p:anim>
                                    <p:anim calcmode="lin" valueType="num">
                                      <p:cBhvr>
                                        <p:cTn id="230" dur="500" fill="hold"/>
                                        <p:tgtEl>
                                          <p:spTgt spid="72"/>
                                        </p:tgtEl>
                                        <p:attrNameLst>
                                          <p:attrName>ppt_h</p:attrName>
                                        </p:attrNameLst>
                                      </p:cBhvr>
                                      <p:tavLst>
                                        <p:tav tm="0">
                                          <p:val>
                                            <p:fltVal val="0"/>
                                          </p:val>
                                        </p:tav>
                                        <p:tav tm="100000">
                                          <p:val>
                                            <p:strVal val="#ppt_h"/>
                                          </p:val>
                                        </p:tav>
                                      </p:tavLst>
                                    </p:anim>
                                    <p:animEffect transition="in" filter="fade">
                                      <p:cBhvr>
                                        <p:cTn id="231" dur="500"/>
                                        <p:tgtEl>
                                          <p:spTgt spid="72"/>
                                        </p:tgtEl>
                                      </p:cBhvr>
                                    </p:animEffect>
                                  </p:childTnLst>
                                </p:cTn>
                              </p:par>
                            </p:childTnLst>
                          </p:cTn>
                        </p:par>
                        <p:par>
                          <p:cTn id="232" fill="hold">
                            <p:stCondLst>
                              <p:cond delay="19000"/>
                            </p:stCondLst>
                            <p:childTnLst>
                              <p:par>
                                <p:cTn id="233" presetID="53" presetClass="entr" presetSubtype="16" fill="hold" grpId="0" nodeType="afterEffect">
                                  <p:stCondLst>
                                    <p:cond delay="0"/>
                                  </p:stCondLst>
                                  <p:childTnLst>
                                    <p:set>
                                      <p:cBhvr>
                                        <p:cTn id="234" dur="1" fill="hold">
                                          <p:stCondLst>
                                            <p:cond delay="0"/>
                                          </p:stCondLst>
                                        </p:cTn>
                                        <p:tgtEl>
                                          <p:spTgt spid="43">
                                            <p:txEl>
                                              <p:pRg st="0" end="0"/>
                                            </p:txEl>
                                          </p:spTgt>
                                        </p:tgtEl>
                                        <p:attrNameLst>
                                          <p:attrName>style.visibility</p:attrName>
                                        </p:attrNameLst>
                                      </p:cBhvr>
                                      <p:to>
                                        <p:strVal val="visible"/>
                                      </p:to>
                                    </p:set>
                                    <p:anim calcmode="lin" valueType="num">
                                      <p:cBhvr>
                                        <p:cTn id="235"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236" dur="500" fill="hold"/>
                                        <p:tgtEl>
                                          <p:spTgt spid="43">
                                            <p:txEl>
                                              <p:pRg st="0" end="0"/>
                                            </p:txEl>
                                          </p:spTgt>
                                        </p:tgtEl>
                                        <p:attrNameLst>
                                          <p:attrName>ppt_h</p:attrName>
                                        </p:attrNameLst>
                                      </p:cBhvr>
                                      <p:tavLst>
                                        <p:tav tm="0">
                                          <p:val>
                                            <p:fltVal val="0"/>
                                          </p:val>
                                        </p:tav>
                                        <p:tav tm="100000">
                                          <p:val>
                                            <p:strVal val="#ppt_h"/>
                                          </p:val>
                                        </p:tav>
                                      </p:tavLst>
                                    </p:anim>
                                    <p:animEffect transition="in" filter="fade">
                                      <p:cBhvr>
                                        <p:cTn id="237" dur="500"/>
                                        <p:tgtEl>
                                          <p:spTgt spid="43">
                                            <p:txEl>
                                              <p:pRg st="0" end="0"/>
                                            </p:txEl>
                                          </p:spTgt>
                                        </p:tgtEl>
                                      </p:cBhvr>
                                    </p:animEffect>
                                  </p:childTnLst>
                                </p:cTn>
                              </p:par>
                            </p:childTnLst>
                          </p:cTn>
                        </p:par>
                        <p:par>
                          <p:cTn id="238" fill="hold">
                            <p:stCondLst>
                              <p:cond delay="19500"/>
                            </p:stCondLst>
                            <p:childTnLst>
                              <p:par>
                                <p:cTn id="239" presetID="53" presetClass="entr" presetSubtype="16" fill="hold" grpId="0" nodeType="afterEffect">
                                  <p:stCondLst>
                                    <p:cond delay="0"/>
                                  </p:stCondLst>
                                  <p:childTnLst>
                                    <p:set>
                                      <p:cBhvr>
                                        <p:cTn id="240" dur="1" fill="hold">
                                          <p:stCondLst>
                                            <p:cond delay="0"/>
                                          </p:stCondLst>
                                        </p:cTn>
                                        <p:tgtEl>
                                          <p:spTgt spid="44">
                                            <p:txEl>
                                              <p:pRg st="0" end="0"/>
                                            </p:txEl>
                                          </p:spTgt>
                                        </p:tgtEl>
                                        <p:attrNameLst>
                                          <p:attrName>style.visibility</p:attrName>
                                        </p:attrNameLst>
                                      </p:cBhvr>
                                      <p:to>
                                        <p:strVal val="visible"/>
                                      </p:to>
                                    </p:set>
                                    <p:anim calcmode="lin" valueType="num">
                                      <p:cBhvr>
                                        <p:cTn id="241"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242" dur="5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243"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25" grpId="0" build="p">
        <p:tmplLst>
          <p:tmpl lvl="1">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build="p">
        <p:tmplLst>
          <p:tmpl lvl="1">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7" grpId="0" build="p">
        <p:tmplLst>
          <p:tmpl lvl="1">
            <p:tnLst>
              <p:par>
                <p:cTn presetID="53" presetClass="entr" presetSubtype="16"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p:cTn dur="500" fill="hold"/>
                        <p:tgtEl>
                          <p:spTgt spid="27"/>
                        </p:tgtEl>
                        <p:attrNameLst>
                          <p:attrName>ppt_w</p:attrName>
                        </p:attrNameLst>
                      </p:cBhvr>
                      <p:tavLst>
                        <p:tav tm="0">
                          <p:val>
                            <p:fltVal val="0"/>
                          </p:val>
                        </p:tav>
                        <p:tav tm="100000">
                          <p:val>
                            <p:strVal val="#ppt_w"/>
                          </p:val>
                        </p:tav>
                      </p:tavLst>
                    </p:anim>
                    <p:anim calcmode="lin" valueType="num">
                      <p:cBhvr>
                        <p:cTn dur="500" fill="hold"/>
                        <p:tgtEl>
                          <p:spTgt spid="27"/>
                        </p:tgtEl>
                        <p:attrNameLst>
                          <p:attrName>ppt_h</p:attrName>
                        </p:attrNameLst>
                      </p:cBhvr>
                      <p:tavLst>
                        <p:tav tm="0">
                          <p:val>
                            <p:fltVal val="0"/>
                          </p:val>
                        </p:tav>
                        <p:tav tm="100000">
                          <p:val>
                            <p:strVal val="#ppt_h"/>
                          </p:val>
                        </p:tav>
                      </p:tavLst>
                    </p:anim>
                    <p:animEffect transition="in" filter="fade">
                      <p:cBhvr>
                        <p:cTn dur="500"/>
                        <p:tgtEl>
                          <p:spTgt spid="27"/>
                        </p:tgtEl>
                      </p:cBhvr>
                    </p:animEffect>
                  </p:childTnLst>
                </p:cTn>
              </p:par>
            </p:tnLst>
          </p:tmpl>
        </p:tmplLst>
      </p:bldP>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0" grpId="0" build="p">
        <p:tmplLst>
          <p:tmpl lvl="1">
            <p:tnLst>
              <p:par>
                <p:cTn presetID="53" presetClass="entr" presetSubtype="16"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500" fill="hold"/>
                        <p:tgtEl>
                          <p:spTgt spid="30"/>
                        </p:tgtEl>
                        <p:attrNameLst>
                          <p:attrName>ppt_w</p:attrName>
                        </p:attrNameLst>
                      </p:cBhvr>
                      <p:tavLst>
                        <p:tav tm="0">
                          <p:val>
                            <p:fltVal val="0"/>
                          </p:val>
                        </p:tav>
                        <p:tav tm="100000">
                          <p:val>
                            <p:strVal val="#ppt_w"/>
                          </p:val>
                        </p:tav>
                      </p:tavLst>
                    </p:anim>
                    <p:anim calcmode="lin" valueType="num">
                      <p:cBhvr>
                        <p:cTn dur="500" fill="hold"/>
                        <p:tgtEl>
                          <p:spTgt spid="30"/>
                        </p:tgtEl>
                        <p:attrNameLst>
                          <p:attrName>ppt_h</p:attrName>
                        </p:attrNameLst>
                      </p:cBhvr>
                      <p:tavLst>
                        <p:tav tm="0">
                          <p:val>
                            <p:fltVal val="0"/>
                          </p:val>
                        </p:tav>
                        <p:tav tm="100000">
                          <p:val>
                            <p:strVal val="#ppt_h"/>
                          </p:val>
                        </p:tav>
                      </p:tavLst>
                    </p:anim>
                    <p:animEffect transition="in" filter="fade">
                      <p:cBhvr>
                        <p:cTn dur="500"/>
                        <p:tgtEl>
                          <p:spTgt spid="30"/>
                        </p:tgtEl>
                      </p:cBhvr>
                    </p:animEffect>
                  </p:childTnLst>
                </p:cTn>
              </p:par>
            </p:tnLst>
          </p:tmpl>
        </p:tmplLst>
      </p:bldP>
      <p:bldP spid="31" grpId="0" build="p">
        <p:tmplLst>
          <p:tmpl lvl="1">
            <p:tnLst>
              <p:par>
                <p:cTn presetID="53" presetClass="entr" presetSubtype="16"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animEffect transition="in" filter="fade">
                      <p:cBhvr>
                        <p:cTn dur="500"/>
                        <p:tgtEl>
                          <p:spTgt spid="31"/>
                        </p:tgtEl>
                      </p:cBhvr>
                    </p:animEffect>
                  </p:childTnLst>
                </p:cTn>
              </p:par>
            </p:tnLst>
          </p:tmpl>
        </p:tmplLst>
      </p:bldP>
      <p:bldP spid="32" grpId="0" build="p">
        <p:tmplLst>
          <p:tmpl lvl="1">
            <p:tnLst>
              <p:par>
                <p:cTn presetID="5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Effect transition="in" filter="fade">
                      <p:cBhvr>
                        <p:cTn dur="500"/>
                        <p:tgtEl>
                          <p:spTgt spid="32"/>
                        </p:tgtEl>
                      </p:cBhvr>
                    </p:animEffect>
                  </p:childTnLst>
                </p:cTn>
              </p:par>
            </p:tnLst>
          </p:tmpl>
        </p:tmplLst>
      </p:bldP>
      <p:bldP spid="33" grpId="0" build="p">
        <p:tmplLst>
          <p:tmpl lvl="1">
            <p:tnLst>
              <p:par>
                <p:cTn presetID="53" presetClass="entr" presetSubtype="16"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p:cTn dur="500" fill="hold"/>
                        <p:tgtEl>
                          <p:spTgt spid="33"/>
                        </p:tgtEl>
                        <p:attrNameLst>
                          <p:attrName>ppt_w</p:attrName>
                        </p:attrNameLst>
                      </p:cBhvr>
                      <p:tavLst>
                        <p:tav tm="0">
                          <p:val>
                            <p:fltVal val="0"/>
                          </p:val>
                        </p:tav>
                        <p:tav tm="100000">
                          <p:val>
                            <p:strVal val="#ppt_w"/>
                          </p:val>
                        </p:tav>
                      </p:tavLst>
                    </p:anim>
                    <p:anim calcmode="lin" valueType="num">
                      <p:cBhvr>
                        <p:cTn dur="500" fill="hold"/>
                        <p:tgtEl>
                          <p:spTgt spid="33"/>
                        </p:tgtEl>
                        <p:attrNameLst>
                          <p:attrName>ppt_h</p:attrName>
                        </p:attrNameLst>
                      </p:cBhvr>
                      <p:tavLst>
                        <p:tav tm="0">
                          <p:val>
                            <p:fltVal val="0"/>
                          </p:val>
                        </p:tav>
                        <p:tav tm="100000">
                          <p:val>
                            <p:strVal val="#ppt_h"/>
                          </p:val>
                        </p:tav>
                      </p:tavLst>
                    </p:anim>
                    <p:animEffect transition="in" filter="fade">
                      <p:cBhvr>
                        <p:cTn dur="500"/>
                        <p:tgtEl>
                          <p:spTgt spid="33"/>
                        </p:tgtEl>
                      </p:cBhvr>
                    </p:animEffect>
                  </p:childTnLst>
                </p:cTn>
              </p:par>
            </p:tnLst>
          </p:tmpl>
        </p:tmplLst>
      </p:bldP>
      <p:bldP spid="34" grpId="0" build="p">
        <p:tmplLst>
          <p:tmpl lvl="1">
            <p:tnLst>
              <p:par>
                <p:cTn presetID="53" presetClass="entr" presetSubtype="16"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Effect transition="in" filter="fade">
                      <p:cBhvr>
                        <p:cTn dur="500"/>
                        <p:tgtEl>
                          <p:spTgt spid="34"/>
                        </p:tgtEl>
                      </p:cBhvr>
                    </p:animEffect>
                  </p:childTnLst>
                </p:cTn>
              </p:par>
            </p:tnLst>
          </p:tmpl>
        </p:tmplLst>
      </p:bldP>
      <p:bldP spid="35" grpId="0" build="p">
        <p:tmplLst>
          <p:tmpl lvl="1">
            <p:tnLst>
              <p:par>
                <p:cTn presetID="53" presetClass="entr" presetSubtype="16"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p:cTn dur="500" fill="hold"/>
                        <p:tgtEl>
                          <p:spTgt spid="35"/>
                        </p:tgtEl>
                        <p:attrNameLst>
                          <p:attrName>ppt_w</p:attrName>
                        </p:attrNameLst>
                      </p:cBhvr>
                      <p:tavLst>
                        <p:tav tm="0">
                          <p:val>
                            <p:fltVal val="0"/>
                          </p:val>
                        </p:tav>
                        <p:tav tm="100000">
                          <p:val>
                            <p:strVal val="#ppt_w"/>
                          </p:val>
                        </p:tav>
                      </p:tavLst>
                    </p:anim>
                    <p:anim calcmode="lin" valueType="num">
                      <p:cBhvr>
                        <p:cTn dur="500" fill="hold"/>
                        <p:tgtEl>
                          <p:spTgt spid="35"/>
                        </p:tgtEl>
                        <p:attrNameLst>
                          <p:attrName>ppt_h</p:attrName>
                        </p:attrNameLst>
                      </p:cBhvr>
                      <p:tavLst>
                        <p:tav tm="0">
                          <p:val>
                            <p:fltVal val="0"/>
                          </p:val>
                        </p:tav>
                        <p:tav tm="100000">
                          <p:val>
                            <p:strVal val="#ppt_h"/>
                          </p:val>
                        </p:tav>
                      </p:tavLst>
                    </p:anim>
                    <p:animEffect transition="in" filter="fade">
                      <p:cBhvr>
                        <p:cTn dur="500"/>
                        <p:tgtEl>
                          <p:spTgt spid="35"/>
                        </p:tgtEl>
                      </p:cBhvr>
                    </p:animEffect>
                  </p:childTnLst>
                </p:cTn>
              </p:par>
            </p:tnLst>
          </p:tmpl>
        </p:tmplLst>
      </p:bldP>
      <p:bldP spid="36" grpId="0" build="p">
        <p:tmplLst>
          <p:tmpl lvl="1">
            <p:tnLst>
              <p:par>
                <p:cTn presetID="53" presetClass="entr" presetSubtype="16"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p:cTn dur="500" fill="hold"/>
                        <p:tgtEl>
                          <p:spTgt spid="36"/>
                        </p:tgtEl>
                        <p:attrNameLst>
                          <p:attrName>ppt_w</p:attrName>
                        </p:attrNameLst>
                      </p:cBhvr>
                      <p:tavLst>
                        <p:tav tm="0">
                          <p:val>
                            <p:fltVal val="0"/>
                          </p:val>
                        </p:tav>
                        <p:tav tm="100000">
                          <p:val>
                            <p:strVal val="#ppt_w"/>
                          </p:val>
                        </p:tav>
                      </p:tavLst>
                    </p:anim>
                    <p:anim calcmode="lin" valueType="num">
                      <p:cBhvr>
                        <p:cTn dur="500" fill="hold"/>
                        <p:tgtEl>
                          <p:spTgt spid="36"/>
                        </p:tgtEl>
                        <p:attrNameLst>
                          <p:attrName>ppt_h</p:attrName>
                        </p:attrNameLst>
                      </p:cBhvr>
                      <p:tavLst>
                        <p:tav tm="0">
                          <p:val>
                            <p:fltVal val="0"/>
                          </p:val>
                        </p:tav>
                        <p:tav tm="100000">
                          <p:val>
                            <p:strVal val="#ppt_h"/>
                          </p:val>
                        </p:tav>
                      </p:tavLst>
                    </p:anim>
                    <p:animEffect transition="in" filter="fade">
                      <p:cBhvr>
                        <p:cTn dur="500"/>
                        <p:tgtEl>
                          <p:spTgt spid="36"/>
                        </p:tgtEl>
                      </p:cBhvr>
                    </p:animEffect>
                  </p:childTnLst>
                </p:cTn>
              </p:par>
            </p:tnLst>
          </p:tmpl>
        </p:tmplLst>
      </p:bldP>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38" grpId="0" build="p">
        <p:tmplLst>
          <p:tmpl lvl="1">
            <p:tnLst>
              <p:par>
                <p:cTn presetID="53" presetClass="entr" presetSubtype="16"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animEffect transition="in" filter="fade">
                      <p:cBhvr>
                        <p:cTn dur="500"/>
                        <p:tgtEl>
                          <p:spTgt spid="38"/>
                        </p:tgtEl>
                      </p:cBhvr>
                    </p:animEffect>
                  </p:childTnLst>
                </p:cTn>
              </p:par>
            </p:tnLst>
          </p:tmpl>
        </p:tmplLst>
      </p:bldP>
      <p:bldP spid="39" grpId="0" build="p">
        <p:tmplLst>
          <p:tmpl lvl="1">
            <p:tnLst>
              <p:par>
                <p:cTn presetID="53" presetClass="entr" presetSubtype="16"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Effect transition="in" filter="fade">
                      <p:cBhvr>
                        <p:cTn dur="500"/>
                        <p:tgtEl>
                          <p:spTgt spid="39"/>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41" grpId="0" build="p">
        <p:tmplLst>
          <p:tmpl lvl="1">
            <p:tnLst>
              <p:par>
                <p:cTn presetID="53" presetClass="entr" presetSubtype="16"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Effect transition="in" filter="fade">
                      <p:cBhvr>
                        <p:cTn dur="500"/>
                        <p:tgtEl>
                          <p:spTgt spid="41"/>
                        </p:tgtEl>
                      </p:cBhvr>
                    </p:animEffect>
                  </p:childTnLst>
                </p:cTn>
              </p:par>
            </p:tnLst>
          </p:tmpl>
        </p:tmplLst>
      </p:bldP>
      <p:bldP spid="42" grpId="0" build="p">
        <p:tmplLst>
          <p:tmpl lvl="1">
            <p:tnLst>
              <p:par>
                <p:cTn presetID="53" presetClass="entr" presetSubtype="16"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p:cTn dur="500" fill="hold"/>
                        <p:tgtEl>
                          <p:spTgt spid="42"/>
                        </p:tgtEl>
                        <p:attrNameLst>
                          <p:attrName>ppt_w</p:attrName>
                        </p:attrNameLst>
                      </p:cBhvr>
                      <p:tavLst>
                        <p:tav tm="0">
                          <p:val>
                            <p:fltVal val="0"/>
                          </p:val>
                        </p:tav>
                        <p:tav tm="100000">
                          <p:val>
                            <p:strVal val="#ppt_w"/>
                          </p:val>
                        </p:tav>
                      </p:tavLst>
                    </p:anim>
                    <p:anim calcmode="lin" valueType="num">
                      <p:cBhvr>
                        <p:cTn dur="500" fill="hold"/>
                        <p:tgtEl>
                          <p:spTgt spid="42"/>
                        </p:tgtEl>
                        <p:attrNameLst>
                          <p:attrName>ppt_h</p:attrName>
                        </p:attrNameLst>
                      </p:cBhvr>
                      <p:tavLst>
                        <p:tav tm="0">
                          <p:val>
                            <p:fltVal val="0"/>
                          </p:val>
                        </p:tav>
                        <p:tav tm="100000">
                          <p:val>
                            <p:strVal val="#ppt_h"/>
                          </p:val>
                        </p:tav>
                      </p:tavLst>
                    </p:anim>
                    <p:animEffect transition="in" filter="fade">
                      <p:cBhvr>
                        <p:cTn dur="500"/>
                        <p:tgtEl>
                          <p:spTgt spid="42"/>
                        </p:tgtEl>
                      </p:cBhvr>
                    </p:animEffect>
                  </p:childTnLst>
                </p:cTn>
              </p:par>
            </p:tnLst>
          </p:tmpl>
        </p:tmplLst>
      </p:bldP>
      <p:bldP spid="43" grpId="0" build="p">
        <p:tmplLst>
          <p:tmpl lvl="1">
            <p:tnLst>
              <p:par>
                <p:cTn presetID="53" presetClass="entr" presetSubtype="16"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Effect transition="in" filter="fade">
                      <p:cBhvr>
                        <p:cTn dur="500"/>
                        <p:tgtEl>
                          <p:spTgt spid="43"/>
                        </p:tgtEl>
                      </p:cBhvr>
                    </p:animEffect>
                  </p:childTnLst>
                </p:cTn>
              </p:par>
            </p:tnLst>
          </p:tmpl>
        </p:tmplLst>
      </p:bldP>
      <p:bldP spid="44" grpId="0" build="p">
        <p:tmplLst>
          <p:tmpl lvl="1">
            <p:tnLst>
              <p:par>
                <p:cTn presetID="53" presetClass="entr" presetSubtype="16"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p:cTn dur="500" fill="hold"/>
                        <p:tgtEl>
                          <p:spTgt spid="44"/>
                        </p:tgtEl>
                        <p:attrNameLst>
                          <p:attrName>ppt_w</p:attrName>
                        </p:attrNameLst>
                      </p:cBhvr>
                      <p:tavLst>
                        <p:tav tm="0">
                          <p:val>
                            <p:fltVal val="0"/>
                          </p:val>
                        </p:tav>
                        <p:tav tm="100000">
                          <p:val>
                            <p:strVal val="#ppt_w"/>
                          </p:val>
                        </p:tav>
                      </p:tavLst>
                    </p:anim>
                    <p:anim calcmode="lin" valueType="num">
                      <p:cBhvr>
                        <p:cTn dur="500" fill="hold"/>
                        <p:tgtEl>
                          <p:spTgt spid="44"/>
                        </p:tgtEl>
                        <p:attrNameLst>
                          <p:attrName>ppt_h</p:attrName>
                        </p:attrNameLst>
                      </p:cBhvr>
                      <p:tavLst>
                        <p:tav tm="0">
                          <p:val>
                            <p:fltVal val="0"/>
                          </p:val>
                        </p:tav>
                        <p:tav tm="100000">
                          <p:val>
                            <p:strVal val="#ppt_h"/>
                          </p:val>
                        </p:tav>
                      </p:tavLst>
                    </p:anim>
                    <p:animEffect transition="in" filter="fade">
                      <p:cBhvr>
                        <p:cTn dur="500"/>
                        <p:tgtEl>
                          <p:spTgt spid="4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Graphical user interface&#10;&#10;Description automatically generated with low confidence">
            <a:extLst>
              <a:ext uri="{FF2B5EF4-FFF2-40B4-BE49-F238E27FC236}">
                <a16:creationId xmlns:a16="http://schemas.microsoft.com/office/drawing/2014/main" id="{B65ADB94-D25A-17DB-F83A-A0164416F6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95668739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Vision/Mission01">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6096000" y="0"/>
            <a:ext cx="6096000" cy="6858000"/>
          </a:xfrm>
          <a:custGeom>
            <a:avLst/>
            <a:gdLst>
              <a:gd name="connsiteX0" fmla="*/ 0 w 1421516"/>
              <a:gd name="connsiteY0" fmla="*/ 0 h 1421092"/>
              <a:gd name="connsiteX1" fmla="*/ 1421516 w 1421516"/>
              <a:gd name="connsiteY1" fmla="*/ 0 h 1421092"/>
              <a:gd name="connsiteX2" fmla="*/ 1421516 w 1421516"/>
              <a:gd name="connsiteY2" fmla="*/ 1421092 h 1421092"/>
              <a:gd name="connsiteX3" fmla="*/ 0 w 1421516"/>
              <a:gd name="connsiteY3" fmla="*/ 1421092 h 1421092"/>
              <a:gd name="connsiteX4" fmla="*/ 0 w 1421516"/>
              <a:gd name="connsiteY4" fmla="*/ 0 h 142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516" h="1421092">
                <a:moveTo>
                  <a:pt x="0" y="0"/>
                </a:moveTo>
                <a:lnTo>
                  <a:pt x="1421516" y="0"/>
                </a:lnTo>
                <a:lnTo>
                  <a:pt x="1421516" y="1421092"/>
                </a:lnTo>
                <a:lnTo>
                  <a:pt x="0" y="1421092"/>
                </a:lnTo>
                <a:lnTo>
                  <a:pt x="0" y="0"/>
                </a:lnTo>
                <a:close/>
              </a:path>
            </a:pathLst>
          </a:custGeom>
          <a:solidFill>
            <a:schemeClr val="tx2">
              <a:lumMod val="10000"/>
              <a:lumOff val="90000"/>
            </a:schemeClr>
          </a:solidFill>
          <a:ln w="19050">
            <a:noFill/>
          </a:ln>
        </p:spPr>
        <p:txBody>
          <a:bodyPr tIns="822960" bIns="0" anchor="ctr"/>
          <a:lstStyle>
            <a:lvl1pPr algn="ctr" rtl="0">
              <a:buNone/>
              <a:defRPr sz="1867">
                <a:ln>
                  <a:noFill/>
                </a:ln>
                <a:solidFill>
                  <a:schemeClr val="tx1">
                    <a:lumMod val="50000"/>
                    <a:lumOff val="50000"/>
                  </a:schemeClr>
                </a:solidFill>
              </a:defRPr>
            </a:lvl1pPr>
          </a:lstStyle>
          <a:p>
            <a:r>
              <a:rPr lang="en-US" dirty="0"/>
              <a:t>Image Holder</a:t>
            </a:r>
          </a:p>
        </p:txBody>
      </p:sp>
      <p:sp>
        <p:nvSpPr>
          <p:cNvPr id="10" name="Text Placeholder 3"/>
          <p:cNvSpPr>
            <a:spLocks noGrp="1"/>
          </p:cNvSpPr>
          <p:nvPr>
            <p:ph type="body" sz="half" idx="2" hasCustomPrompt="1"/>
          </p:nvPr>
        </p:nvSpPr>
        <p:spPr>
          <a:xfrm>
            <a:off x="508000" y="1026695"/>
            <a:ext cx="70104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70104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317115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3_MockUp4">
    <p:spTree>
      <p:nvGrpSpPr>
        <p:cNvPr id="1" name=""/>
        <p:cNvGrpSpPr/>
        <p:nvPr/>
      </p:nvGrpSpPr>
      <p:grpSpPr>
        <a:xfrm>
          <a:off x="0" y="0"/>
          <a:ext cx="0" cy="0"/>
          <a:chOff x="0" y="0"/>
          <a:chExt cx="0" cy="0"/>
        </a:xfrm>
      </p:grpSpPr>
      <p:sp>
        <p:nvSpPr>
          <p:cNvPr id="17" name="Rectangle 16"/>
          <p:cNvSpPr/>
          <p:nvPr userDrawn="1"/>
        </p:nvSpPr>
        <p:spPr>
          <a:xfrm>
            <a:off x="0" y="3429001"/>
            <a:ext cx="12192000" cy="26035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1" name="Group 10"/>
          <p:cNvGrpSpPr/>
          <p:nvPr userDrawn="1"/>
        </p:nvGrpSpPr>
        <p:grpSpPr>
          <a:xfrm>
            <a:off x="635000" y="1518621"/>
            <a:ext cx="2430853" cy="4527184"/>
            <a:chOff x="6140449" y="1116114"/>
            <a:chExt cx="1927226" cy="3589236"/>
          </a:xfrm>
        </p:grpSpPr>
        <p:sp>
          <p:nvSpPr>
            <p:cNvPr id="15" name="Rectangle 14"/>
            <p:cNvSpPr/>
            <p:nvPr/>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Freeform 5"/>
            <p:cNvSpPr>
              <a:spLocks noEditPoints="1"/>
            </p:cNvSpPr>
            <p:nvPr/>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gradFill flip="none" rotWithShape="1">
              <a:gsLst>
                <a:gs pos="0">
                  <a:schemeClr val="tx2">
                    <a:lumMod val="50000"/>
                    <a:lumOff val="50000"/>
                    <a:shade val="30000"/>
                    <a:satMod val="115000"/>
                  </a:schemeClr>
                </a:gs>
                <a:gs pos="50000">
                  <a:schemeClr val="tx2">
                    <a:lumMod val="50000"/>
                    <a:lumOff val="50000"/>
                    <a:shade val="67500"/>
                    <a:satMod val="115000"/>
                  </a:schemeClr>
                </a:gs>
                <a:gs pos="100000">
                  <a:schemeClr val="tx2">
                    <a:lumMod val="50000"/>
                    <a:lumOff val="50000"/>
                    <a:shade val="100000"/>
                    <a:satMod val="115000"/>
                  </a:scheme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pPr rtl="0"/>
              <a:endParaRPr lang="en-US" sz="2400" dirty="0"/>
            </a:p>
          </p:txBody>
        </p:sp>
      </p:grpSp>
      <p:sp>
        <p:nvSpPr>
          <p:cNvPr id="14" name="Picture Placeholder 7"/>
          <p:cNvSpPr>
            <a:spLocks noGrp="1"/>
          </p:cNvSpPr>
          <p:nvPr>
            <p:ph type="pic" sz="quarter" idx="10" hasCustomPrompt="1"/>
          </p:nvPr>
        </p:nvSpPr>
        <p:spPr>
          <a:xfrm>
            <a:off x="789413" y="2163648"/>
            <a:ext cx="2114480" cy="317773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8"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0"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282539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MockUp02">
    <p:spTree>
      <p:nvGrpSpPr>
        <p:cNvPr id="1" name=""/>
        <p:cNvGrpSpPr/>
        <p:nvPr/>
      </p:nvGrpSpPr>
      <p:grpSpPr>
        <a:xfrm>
          <a:off x="0" y="0"/>
          <a:ext cx="0" cy="0"/>
          <a:chOff x="0" y="0"/>
          <a:chExt cx="0" cy="0"/>
        </a:xfrm>
      </p:grpSpPr>
      <p:grpSp>
        <p:nvGrpSpPr>
          <p:cNvPr id="14" name="Group 13"/>
          <p:cNvGrpSpPr/>
          <p:nvPr userDrawn="1"/>
        </p:nvGrpSpPr>
        <p:grpSpPr>
          <a:xfrm>
            <a:off x="4811183" y="1408767"/>
            <a:ext cx="2569635" cy="4785648"/>
            <a:chOff x="6140449" y="1116114"/>
            <a:chExt cx="1927226" cy="3589236"/>
          </a:xfrm>
        </p:grpSpPr>
        <p:sp>
          <p:nvSpPr>
            <p:cNvPr id="15" name="Rectangle 1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8"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sz="2400" dirty="0"/>
            </a:p>
          </p:txBody>
        </p:sp>
      </p:grpSp>
      <p:sp>
        <p:nvSpPr>
          <p:cNvPr id="20" name="Picture Placeholder 7"/>
          <p:cNvSpPr>
            <a:spLocks noGrp="1"/>
          </p:cNvSpPr>
          <p:nvPr>
            <p:ph type="pic" sz="quarter" idx="10" hasCustomPrompt="1"/>
          </p:nvPr>
        </p:nvSpPr>
        <p:spPr>
          <a:xfrm>
            <a:off x="4978400" y="2092315"/>
            <a:ext cx="2235200" cy="335915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8"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9"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252781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MockUp02">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9"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7" name="Group 6"/>
          <p:cNvGrpSpPr/>
          <p:nvPr userDrawn="1"/>
        </p:nvGrpSpPr>
        <p:grpSpPr>
          <a:xfrm>
            <a:off x="0" y="1818015"/>
            <a:ext cx="7083397" cy="3608943"/>
            <a:chOff x="0" y="1363511"/>
            <a:chExt cx="5312548" cy="2706707"/>
          </a:xfrm>
        </p:grpSpPr>
        <p:sp>
          <p:nvSpPr>
            <p:cNvPr id="17" name="Rectangle 16"/>
            <p:cNvSpPr/>
            <p:nvPr userDrawn="1"/>
          </p:nvSpPr>
          <p:spPr>
            <a:xfrm>
              <a:off x="0" y="3159936"/>
              <a:ext cx="2620817" cy="383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6" name="Group 5"/>
            <p:cNvGrpSpPr/>
            <p:nvPr userDrawn="1"/>
          </p:nvGrpSpPr>
          <p:grpSpPr>
            <a:xfrm>
              <a:off x="0" y="1363511"/>
              <a:ext cx="5312548" cy="2706707"/>
              <a:chOff x="0" y="1363511"/>
              <a:chExt cx="5312548" cy="2706707"/>
            </a:xfrm>
          </p:grpSpPr>
          <p:grpSp>
            <p:nvGrpSpPr>
              <p:cNvPr id="3" name="Group 2"/>
              <p:cNvGrpSpPr/>
              <p:nvPr userDrawn="1"/>
            </p:nvGrpSpPr>
            <p:grpSpPr>
              <a:xfrm>
                <a:off x="0" y="1363511"/>
                <a:ext cx="4690917" cy="1150090"/>
                <a:chOff x="0" y="1363511"/>
                <a:chExt cx="4690917" cy="1828800"/>
              </a:xfrm>
            </p:grpSpPr>
            <p:sp>
              <p:nvSpPr>
                <p:cNvPr id="2" name="Rectangle 1"/>
                <p:cNvSpPr/>
                <p:nvPr userDrawn="1"/>
              </p:nvSpPr>
              <p:spPr>
                <a:xfrm>
                  <a:off x="0" y="2582711"/>
                  <a:ext cx="2620817"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Pentagon 9"/>
                <p:cNvSpPr/>
                <p:nvPr userDrawn="1"/>
              </p:nvSpPr>
              <p:spPr>
                <a:xfrm>
                  <a:off x="2620817" y="1363511"/>
                  <a:ext cx="2070100" cy="1828800"/>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100" h="1828800">
                      <a:moveTo>
                        <a:pt x="0" y="1219200"/>
                      </a:moveTo>
                      <a:lnTo>
                        <a:pt x="1587500" y="0"/>
                      </a:lnTo>
                      <a:lnTo>
                        <a:pt x="2070100" y="127000"/>
                      </a:lnTo>
                      <a:lnTo>
                        <a:pt x="1955800" y="609600"/>
                      </a:lnTo>
                      <a:lnTo>
                        <a:pt x="0" y="1828800"/>
                      </a:lnTo>
                      <a:lnTo>
                        <a:pt x="0" y="121920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4" name="Group 3"/>
              <p:cNvGrpSpPr/>
              <p:nvPr userDrawn="1"/>
            </p:nvGrpSpPr>
            <p:grpSpPr>
              <a:xfrm>
                <a:off x="0" y="1842991"/>
                <a:ext cx="5071917" cy="1181276"/>
                <a:chOff x="0" y="1949301"/>
                <a:chExt cx="5071917" cy="1443189"/>
              </a:xfrm>
            </p:grpSpPr>
            <p:sp>
              <p:nvSpPr>
                <p:cNvPr id="12" name="Rectangle 11"/>
                <p:cNvSpPr/>
                <p:nvPr userDrawn="1"/>
              </p:nvSpPr>
              <p:spPr>
                <a:xfrm>
                  <a:off x="0" y="2924127"/>
                  <a:ext cx="2620817" cy="468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Pentagon 9"/>
                <p:cNvSpPr/>
                <p:nvPr userDrawn="1"/>
              </p:nvSpPr>
              <p:spPr>
                <a:xfrm>
                  <a:off x="2620817" y="1949301"/>
                  <a:ext cx="2451100" cy="1443189"/>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1100" h="1878390">
                      <a:moveTo>
                        <a:pt x="0" y="1268790"/>
                      </a:moveTo>
                      <a:lnTo>
                        <a:pt x="1993900" y="0"/>
                      </a:lnTo>
                      <a:lnTo>
                        <a:pt x="2451100" y="143531"/>
                      </a:lnTo>
                      <a:lnTo>
                        <a:pt x="2181225" y="803825"/>
                      </a:lnTo>
                      <a:lnTo>
                        <a:pt x="0" y="1878390"/>
                      </a:lnTo>
                      <a:lnTo>
                        <a:pt x="0" y="126879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9" name="Pentagon 9"/>
              <p:cNvSpPr/>
              <p:nvPr userDrawn="1"/>
            </p:nvSpPr>
            <p:spPr>
              <a:xfrm>
                <a:off x="2620816" y="2456566"/>
                <a:ext cx="2691732" cy="1086734"/>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 name="connsiteX0" fmla="*/ 0 w 3192246"/>
                  <a:gd name="connsiteY0" fmla="*/ 1268790 h 1878390"/>
                  <a:gd name="connsiteX1" fmla="*/ 1993900 w 3192246"/>
                  <a:gd name="connsiteY1" fmla="*/ 0 h 1878390"/>
                  <a:gd name="connsiteX2" fmla="*/ 3192246 w 3192246"/>
                  <a:gd name="connsiteY2" fmla="*/ 43309 h 1878390"/>
                  <a:gd name="connsiteX3" fmla="*/ 2181225 w 3192246"/>
                  <a:gd name="connsiteY3" fmla="*/ 803825 h 1878390"/>
                  <a:gd name="connsiteX4" fmla="*/ 0 w 3192246"/>
                  <a:gd name="connsiteY4" fmla="*/ 1878390 h 1878390"/>
                  <a:gd name="connsiteX5" fmla="*/ 0 w 3192246"/>
                  <a:gd name="connsiteY5" fmla="*/ 1268790 h 1878390"/>
                  <a:gd name="connsiteX0" fmla="*/ 0 w 3192246"/>
                  <a:gd name="connsiteY0" fmla="*/ 1225481 h 1835081"/>
                  <a:gd name="connsiteX1" fmla="*/ 2253782 w 3192246"/>
                  <a:gd name="connsiteY1" fmla="*/ 107025 h 1835081"/>
                  <a:gd name="connsiteX2" fmla="*/ 3192246 w 3192246"/>
                  <a:gd name="connsiteY2" fmla="*/ 0 h 1835081"/>
                  <a:gd name="connsiteX3" fmla="*/ 2181225 w 3192246"/>
                  <a:gd name="connsiteY3" fmla="*/ 76051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777991 w 3192246"/>
                  <a:gd name="connsiteY3" fmla="*/ 82315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575860 w 3192246"/>
                  <a:gd name="connsiteY3" fmla="*/ 885794 h 1835081"/>
                  <a:gd name="connsiteX4" fmla="*/ 0 w 3192246"/>
                  <a:gd name="connsiteY4" fmla="*/ 1835081 h 1835081"/>
                  <a:gd name="connsiteX5" fmla="*/ 0 w 3192246"/>
                  <a:gd name="connsiteY5" fmla="*/ 1225481 h 1835081"/>
                  <a:gd name="connsiteX0" fmla="*/ 0 w 2941989"/>
                  <a:gd name="connsiteY0" fmla="*/ 1125259 h 1734859"/>
                  <a:gd name="connsiteX1" fmla="*/ 2253782 w 2941989"/>
                  <a:gd name="connsiteY1" fmla="*/ 6803 h 1734859"/>
                  <a:gd name="connsiteX2" fmla="*/ 2941989 w 2941989"/>
                  <a:gd name="connsiteY2" fmla="*/ 0 h 1734859"/>
                  <a:gd name="connsiteX3" fmla="*/ 2575860 w 2941989"/>
                  <a:gd name="connsiteY3" fmla="*/ 785572 h 1734859"/>
                  <a:gd name="connsiteX4" fmla="*/ 0 w 2941989"/>
                  <a:gd name="connsiteY4" fmla="*/ 1734859 h 1734859"/>
                  <a:gd name="connsiteX5" fmla="*/ 0 w 2941989"/>
                  <a:gd name="connsiteY5" fmla="*/ 1125259 h 1734859"/>
                  <a:gd name="connsiteX0" fmla="*/ 0 w 2941989"/>
                  <a:gd name="connsiteY0" fmla="*/ 1125259 h 1734859"/>
                  <a:gd name="connsiteX1" fmla="*/ 2253782 w 2941989"/>
                  <a:gd name="connsiteY1" fmla="*/ 6803 h 1734859"/>
                  <a:gd name="connsiteX2" fmla="*/ 2941989 w 2941989"/>
                  <a:gd name="connsiteY2" fmla="*/ 0 h 1734859"/>
                  <a:gd name="connsiteX3" fmla="*/ 2441106 w 2941989"/>
                  <a:gd name="connsiteY3" fmla="*/ 877406 h 1734859"/>
                  <a:gd name="connsiteX4" fmla="*/ 0 w 2941989"/>
                  <a:gd name="connsiteY4" fmla="*/ 1734859 h 1734859"/>
                  <a:gd name="connsiteX5" fmla="*/ 0 w 2941989"/>
                  <a:gd name="connsiteY5" fmla="*/ 1125259 h 1734859"/>
                  <a:gd name="connsiteX0" fmla="*/ 0 w 2797610"/>
                  <a:gd name="connsiteY0" fmla="*/ 1118456 h 1728056"/>
                  <a:gd name="connsiteX1" fmla="*/ 2253782 w 2797610"/>
                  <a:gd name="connsiteY1" fmla="*/ 0 h 1728056"/>
                  <a:gd name="connsiteX2" fmla="*/ 2797610 w 2797610"/>
                  <a:gd name="connsiteY2" fmla="*/ 100336 h 1728056"/>
                  <a:gd name="connsiteX3" fmla="*/ 2441106 w 2797610"/>
                  <a:gd name="connsiteY3" fmla="*/ 870603 h 1728056"/>
                  <a:gd name="connsiteX4" fmla="*/ 0 w 2797610"/>
                  <a:gd name="connsiteY4" fmla="*/ 1728056 h 1728056"/>
                  <a:gd name="connsiteX5" fmla="*/ 0 w 2797610"/>
                  <a:gd name="connsiteY5" fmla="*/ 1118456 h 1728056"/>
                  <a:gd name="connsiteX0" fmla="*/ 0 w 2691732"/>
                  <a:gd name="connsiteY0" fmla="*/ 1118456 h 1728056"/>
                  <a:gd name="connsiteX1" fmla="*/ 2253782 w 2691732"/>
                  <a:gd name="connsiteY1" fmla="*/ 0 h 1728056"/>
                  <a:gd name="connsiteX2" fmla="*/ 2691732 w 2691732"/>
                  <a:gd name="connsiteY2" fmla="*/ 253392 h 1728056"/>
                  <a:gd name="connsiteX3" fmla="*/ 2441106 w 2691732"/>
                  <a:gd name="connsiteY3" fmla="*/ 870603 h 1728056"/>
                  <a:gd name="connsiteX4" fmla="*/ 0 w 2691732"/>
                  <a:gd name="connsiteY4" fmla="*/ 1728056 h 1728056"/>
                  <a:gd name="connsiteX5" fmla="*/ 0 w 2691732"/>
                  <a:gd name="connsiteY5" fmla="*/ 1118456 h 17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1732" h="1728056">
                    <a:moveTo>
                      <a:pt x="0" y="1118456"/>
                    </a:moveTo>
                    <a:lnTo>
                      <a:pt x="2253782" y="0"/>
                    </a:lnTo>
                    <a:lnTo>
                      <a:pt x="2691732" y="253392"/>
                    </a:lnTo>
                    <a:lnTo>
                      <a:pt x="2441106" y="870603"/>
                    </a:lnTo>
                    <a:lnTo>
                      <a:pt x="0" y="1728056"/>
                    </a:lnTo>
                    <a:lnTo>
                      <a:pt x="0" y="1118456"/>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1" name="Group 20"/>
              <p:cNvGrpSpPr/>
              <p:nvPr userDrawn="1"/>
            </p:nvGrpSpPr>
            <p:grpSpPr>
              <a:xfrm>
                <a:off x="0" y="3208886"/>
                <a:ext cx="5181807" cy="861332"/>
                <a:chOff x="0" y="1822675"/>
                <a:chExt cx="5181807" cy="1369636"/>
              </a:xfrm>
            </p:grpSpPr>
            <p:sp>
              <p:nvSpPr>
                <p:cNvPr id="22" name="Rectangle 21"/>
                <p:cNvSpPr/>
                <p:nvPr userDrawn="1"/>
              </p:nvSpPr>
              <p:spPr>
                <a:xfrm>
                  <a:off x="0" y="2582711"/>
                  <a:ext cx="2620817" cy="609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Pentagon 9"/>
                <p:cNvSpPr/>
                <p:nvPr userDrawn="1"/>
              </p:nvSpPr>
              <p:spPr>
                <a:xfrm>
                  <a:off x="2620818" y="1822675"/>
                  <a:ext cx="2560989" cy="1369636"/>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1955800 w 2349233"/>
                    <a:gd name="connsiteY3" fmla="*/ 609600 h 1828800"/>
                    <a:gd name="connsiteX4" fmla="*/ 0 w 2349233"/>
                    <a:gd name="connsiteY4" fmla="*/ 1828800 h 1828800"/>
                    <a:gd name="connsiteX5" fmla="*/ 0 w 2349233"/>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2254183 w 2349233"/>
                    <a:gd name="connsiteY3" fmla="*/ 1267736 h 1828800"/>
                    <a:gd name="connsiteX4" fmla="*/ 0 w 2349233"/>
                    <a:gd name="connsiteY4" fmla="*/ 1828800 h 1828800"/>
                    <a:gd name="connsiteX5" fmla="*/ 0 w 2349233"/>
                    <a:gd name="connsiteY5" fmla="*/ 1219200 h 1828800"/>
                    <a:gd name="connsiteX0" fmla="*/ 0 w 2349233"/>
                    <a:gd name="connsiteY0" fmla="*/ 698814 h 1308414"/>
                    <a:gd name="connsiteX1" fmla="*/ 1991761 w 2349233"/>
                    <a:gd name="connsiteY1" fmla="*/ 0 h 1308414"/>
                    <a:gd name="connsiteX2" fmla="*/ 2349233 w 2349233"/>
                    <a:gd name="connsiteY2" fmla="*/ 127000 h 1308414"/>
                    <a:gd name="connsiteX3" fmla="*/ 2254183 w 2349233"/>
                    <a:gd name="connsiteY3" fmla="*/ 747350 h 1308414"/>
                    <a:gd name="connsiteX4" fmla="*/ 0 w 2349233"/>
                    <a:gd name="connsiteY4" fmla="*/ 1308414 h 1308414"/>
                    <a:gd name="connsiteX5" fmla="*/ 0 w 2349233"/>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254183 w 2551364"/>
                    <a:gd name="connsiteY3" fmla="*/ 747350 h 1308414"/>
                    <a:gd name="connsiteX4" fmla="*/ 0 w 2551364"/>
                    <a:gd name="connsiteY4" fmla="*/ 1308414 h 1308414"/>
                    <a:gd name="connsiteX5" fmla="*/ 0 w 2551364"/>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129055 w 2551364"/>
                    <a:gd name="connsiteY3" fmla="*/ 823877 h 1308414"/>
                    <a:gd name="connsiteX4" fmla="*/ 0 w 2551364"/>
                    <a:gd name="connsiteY4" fmla="*/ 1308414 h 1308414"/>
                    <a:gd name="connsiteX5" fmla="*/ 0 w 2551364"/>
                    <a:gd name="connsiteY5" fmla="*/ 698814 h 1308414"/>
                    <a:gd name="connsiteX0" fmla="*/ 0 w 2551364"/>
                    <a:gd name="connsiteY0" fmla="*/ 760036 h 1369636"/>
                    <a:gd name="connsiteX1" fmla="*/ 2136140 w 2551364"/>
                    <a:gd name="connsiteY1" fmla="*/ 0 h 1369636"/>
                    <a:gd name="connsiteX2" fmla="*/ 2551364 w 2551364"/>
                    <a:gd name="connsiteY2" fmla="*/ 295360 h 1369636"/>
                    <a:gd name="connsiteX3" fmla="*/ 2129055 w 2551364"/>
                    <a:gd name="connsiteY3" fmla="*/ 885099 h 1369636"/>
                    <a:gd name="connsiteX4" fmla="*/ 0 w 2551364"/>
                    <a:gd name="connsiteY4" fmla="*/ 1369636 h 1369636"/>
                    <a:gd name="connsiteX5" fmla="*/ 0 w 2551364"/>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29055 w 2618741"/>
                    <a:gd name="connsiteY3" fmla="*/ 885099 h 1369636"/>
                    <a:gd name="connsiteX4" fmla="*/ 0 w 2618741"/>
                    <a:gd name="connsiteY4" fmla="*/ 1369636 h 1369636"/>
                    <a:gd name="connsiteX5" fmla="*/ 0 w 2618741"/>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96432 w 2618741"/>
                    <a:gd name="connsiteY3" fmla="*/ 885099 h 1369636"/>
                    <a:gd name="connsiteX4" fmla="*/ 0 w 2618741"/>
                    <a:gd name="connsiteY4" fmla="*/ 1369636 h 1369636"/>
                    <a:gd name="connsiteX5" fmla="*/ 0 w 2618741"/>
                    <a:gd name="connsiteY5" fmla="*/ 760036 h 1369636"/>
                    <a:gd name="connsiteX0" fmla="*/ 0 w 2560989"/>
                    <a:gd name="connsiteY0" fmla="*/ 760036 h 1369636"/>
                    <a:gd name="connsiteX1" fmla="*/ 2136140 w 2560989"/>
                    <a:gd name="connsiteY1" fmla="*/ 0 h 1369636"/>
                    <a:gd name="connsiteX2" fmla="*/ 2560989 w 2560989"/>
                    <a:gd name="connsiteY2" fmla="*/ 310664 h 1369636"/>
                    <a:gd name="connsiteX3" fmla="*/ 2196432 w 2560989"/>
                    <a:gd name="connsiteY3" fmla="*/ 885099 h 1369636"/>
                    <a:gd name="connsiteX4" fmla="*/ 0 w 2560989"/>
                    <a:gd name="connsiteY4" fmla="*/ 1369636 h 1369636"/>
                    <a:gd name="connsiteX5" fmla="*/ 0 w 2560989"/>
                    <a:gd name="connsiteY5" fmla="*/ 760036 h 136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89" h="1369636">
                      <a:moveTo>
                        <a:pt x="0" y="760036"/>
                      </a:moveTo>
                      <a:lnTo>
                        <a:pt x="2136140" y="0"/>
                      </a:lnTo>
                      <a:lnTo>
                        <a:pt x="2560989" y="310664"/>
                      </a:lnTo>
                      <a:lnTo>
                        <a:pt x="2196432" y="885099"/>
                      </a:lnTo>
                      <a:lnTo>
                        <a:pt x="0" y="1369636"/>
                      </a:lnTo>
                      <a:lnTo>
                        <a:pt x="0" y="760036"/>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grpSp>
      <p:grpSp>
        <p:nvGrpSpPr>
          <p:cNvPr id="24" name="Group 23"/>
          <p:cNvGrpSpPr/>
          <p:nvPr userDrawn="1"/>
        </p:nvGrpSpPr>
        <p:grpSpPr>
          <a:xfrm rot="20331427">
            <a:off x="1477741" y="1655769"/>
            <a:ext cx="2457683" cy="4577149"/>
            <a:chOff x="6140449" y="1116114"/>
            <a:chExt cx="1927226" cy="3589236"/>
          </a:xfrm>
        </p:grpSpPr>
        <p:sp>
          <p:nvSpPr>
            <p:cNvPr id="25" name="Rectangle 2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dirty="0"/>
            </a:p>
          </p:txBody>
        </p:sp>
        <p:sp>
          <p:nvSpPr>
            <p:cNvPr id="26"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sz="2400" dirty="0"/>
            </a:p>
          </p:txBody>
        </p:sp>
      </p:grpSp>
      <p:sp>
        <p:nvSpPr>
          <p:cNvPr id="27" name="Picture Placeholder 7"/>
          <p:cNvSpPr>
            <a:spLocks noGrp="1"/>
          </p:cNvSpPr>
          <p:nvPr>
            <p:ph type="pic" sz="quarter" idx="10" hasCustomPrompt="1"/>
          </p:nvPr>
        </p:nvSpPr>
        <p:spPr>
          <a:xfrm rot="20331427">
            <a:off x="1637673" y="2308242"/>
            <a:ext cx="2137819" cy="3212805"/>
          </a:xfrm>
          <a:prstGeom prst="rect">
            <a:avLst/>
          </a:prstGeom>
          <a:ln>
            <a:noFill/>
          </a:ln>
        </p:spPr>
        <p:txBody>
          <a:bodyPr bIns="457200" anchor="b"/>
          <a:lstStyle>
            <a:lvl1pPr algn="ctr" rtl="0">
              <a:buNone/>
              <a:defRPr sz="1467">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116020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MockUp5">
    <p:spTree>
      <p:nvGrpSpPr>
        <p:cNvPr id="1" name=""/>
        <p:cNvGrpSpPr/>
        <p:nvPr/>
      </p:nvGrpSpPr>
      <p:grpSpPr>
        <a:xfrm>
          <a:off x="0" y="0"/>
          <a:ext cx="0" cy="0"/>
          <a:chOff x="0" y="0"/>
          <a:chExt cx="0" cy="0"/>
        </a:xfrm>
      </p:grpSpPr>
      <p:grpSp>
        <p:nvGrpSpPr>
          <p:cNvPr id="15" name="Group 20"/>
          <p:cNvGrpSpPr/>
          <p:nvPr userDrawn="1"/>
        </p:nvGrpSpPr>
        <p:grpSpPr>
          <a:xfrm>
            <a:off x="5802170" y="1472933"/>
            <a:ext cx="5867577" cy="4668552"/>
            <a:chOff x="2094899" y="1081795"/>
            <a:chExt cx="4400683" cy="3501414"/>
          </a:xfrm>
        </p:grpSpPr>
        <p:sp>
          <p:nvSpPr>
            <p:cNvPr id="18" name="Rectangle 17"/>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9"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sp>
          <p:nvSpPr>
            <p:cNvPr id="20" name="Freeform 19"/>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sp>
          <p:nvSpPr>
            <p:cNvPr id="21"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sz="2400" dirty="0"/>
                <a:t> </a:t>
              </a:r>
            </a:p>
          </p:txBody>
        </p:sp>
        <p:sp>
          <p:nvSpPr>
            <p:cNvPr id="28"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grpSp>
      <p:sp>
        <p:nvSpPr>
          <p:cNvPr id="31" name="Picture Placeholder 7"/>
          <p:cNvSpPr>
            <a:spLocks noGrp="1"/>
          </p:cNvSpPr>
          <p:nvPr>
            <p:ph type="pic" sz="quarter" idx="10" hasCustomPrompt="1"/>
          </p:nvPr>
        </p:nvSpPr>
        <p:spPr>
          <a:xfrm>
            <a:off x="6052795" y="1694031"/>
            <a:ext cx="5344831" cy="3013159"/>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
        <p:nvSpPr>
          <p:cNvPr id="11"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2"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261725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MockUp5">
    <p:spTree>
      <p:nvGrpSpPr>
        <p:cNvPr id="1" name=""/>
        <p:cNvGrpSpPr/>
        <p:nvPr/>
      </p:nvGrpSpPr>
      <p:grpSpPr>
        <a:xfrm>
          <a:off x="0" y="0"/>
          <a:ext cx="0" cy="0"/>
          <a:chOff x="0" y="0"/>
          <a:chExt cx="0" cy="0"/>
        </a:xfrm>
      </p:grpSpPr>
      <p:sp>
        <p:nvSpPr>
          <p:cNvPr id="11"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2"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13" name="Group 20"/>
          <p:cNvGrpSpPr/>
          <p:nvPr userDrawn="1"/>
        </p:nvGrpSpPr>
        <p:grpSpPr>
          <a:xfrm>
            <a:off x="3985542" y="1701800"/>
            <a:ext cx="4220917" cy="3358381"/>
            <a:chOff x="2094899" y="1081795"/>
            <a:chExt cx="4400683" cy="3501414"/>
          </a:xfrm>
        </p:grpSpPr>
        <p:sp>
          <p:nvSpPr>
            <p:cNvPr id="14" name="Rectangle 13"/>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sp>
          <p:nvSpPr>
            <p:cNvPr id="17" name="Freeform 16"/>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sp>
          <p:nvSpPr>
            <p:cNvPr id="22"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sz="2400" dirty="0"/>
                <a:t> </a:t>
              </a:r>
            </a:p>
          </p:txBody>
        </p:sp>
        <p:sp>
          <p:nvSpPr>
            <p:cNvPr id="23"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dirty="0"/>
            </a:p>
          </p:txBody>
        </p:sp>
      </p:grpSp>
      <p:sp>
        <p:nvSpPr>
          <p:cNvPr id="24" name="Picture Placeholder 7"/>
          <p:cNvSpPr>
            <a:spLocks noGrp="1"/>
          </p:cNvSpPr>
          <p:nvPr>
            <p:ph type="pic" sz="quarter" idx="10" hasCustomPrompt="1"/>
          </p:nvPr>
        </p:nvSpPr>
        <p:spPr>
          <a:xfrm>
            <a:off x="4173566" y="1860848"/>
            <a:ext cx="3844869" cy="2167552"/>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55144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2_mockup">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grpSp>
        <p:nvGrpSpPr>
          <p:cNvPr id="5" name="Group 4"/>
          <p:cNvGrpSpPr/>
          <p:nvPr userDrawn="1"/>
        </p:nvGrpSpPr>
        <p:grpSpPr>
          <a:xfrm>
            <a:off x="6173443" y="1766180"/>
            <a:ext cx="5466709" cy="4014867"/>
            <a:chOff x="-228600" y="1301750"/>
            <a:chExt cx="4279900" cy="3143250"/>
          </a:xfrm>
        </p:grpSpPr>
        <p:grpSp>
          <p:nvGrpSpPr>
            <p:cNvPr id="6" name="Group 5"/>
            <p:cNvGrpSpPr/>
            <p:nvPr/>
          </p:nvGrpSpPr>
          <p:grpSpPr>
            <a:xfrm>
              <a:off x="-228600" y="1301750"/>
              <a:ext cx="4279900" cy="3143250"/>
              <a:chOff x="-228600" y="1301750"/>
              <a:chExt cx="4279900" cy="3143250"/>
            </a:xfrm>
          </p:grpSpPr>
          <p:sp>
            <p:nvSpPr>
              <p:cNvPr id="12" name="Rounded Rectangle 11"/>
              <p:cNvSpPr/>
              <p:nvPr/>
            </p:nvSpPr>
            <p:spPr>
              <a:xfrm>
                <a:off x="-228600" y="1301750"/>
                <a:ext cx="4279900" cy="3143250"/>
              </a:xfrm>
              <a:prstGeom prst="roundRect">
                <a:avLst>
                  <a:gd name="adj" fmla="val 5354"/>
                </a:avLst>
              </a:prstGeom>
              <a:solidFill>
                <a:schemeClr val="tx2">
                  <a:lumMod val="50000"/>
                  <a:lumOff val="50000"/>
                  <a:shade val="30000"/>
                  <a:satMod val="1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13" name="Rectangle 12"/>
              <p:cNvSpPr/>
              <p:nvPr/>
            </p:nvSpPr>
            <p:spPr>
              <a:xfrm>
                <a:off x="253307" y="1499394"/>
                <a:ext cx="3419475" cy="2747962"/>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grpSp>
        <p:sp>
          <p:nvSpPr>
            <p:cNvPr id="8" name="Rounded Rectangle 7"/>
            <p:cNvSpPr/>
            <p:nvPr/>
          </p:nvSpPr>
          <p:spPr>
            <a:xfrm>
              <a:off x="3839184" y="2540000"/>
              <a:ext cx="92075" cy="666750"/>
            </a:xfrm>
            <a:prstGeom prst="roundRect">
              <a:avLst>
                <a:gd name="adj" fmla="val 500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9" name="Oval 8"/>
            <p:cNvSpPr/>
            <p:nvPr/>
          </p:nvSpPr>
          <p:spPr>
            <a:xfrm>
              <a:off x="-132063" y="2723356"/>
              <a:ext cx="300038" cy="300038"/>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11" name="Right Triangle 10"/>
            <p:cNvSpPr/>
            <p:nvPr/>
          </p:nvSpPr>
          <p:spPr>
            <a:xfrm flipH="1" flipV="1">
              <a:off x="253307" y="1499394"/>
              <a:ext cx="3419856" cy="2747962"/>
            </a:xfrm>
            <a:prstGeom prst="rtTriangl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grpSp>
      <p:sp>
        <p:nvSpPr>
          <p:cNvPr id="7" name="Picture Placeholder 7"/>
          <p:cNvSpPr>
            <a:spLocks noGrp="1"/>
          </p:cNvSpPr>
          <p:nvPr>
            <p:ph type="pic" sz="quarter" idx="11" hasCustomPrompt="1"/>
          </p:nvPr>
        </p:nvSpPr>
        <p:spPr>
          <a:xfrm>
            <a:off x="6776936" y="2018629"/>
            <a:ext cx="4368176" cy="3509968"/>
          </a:xfrm>
          <a:prstGeom prst="rect">
            <a:avLst/>
          </a:prstGeom>
          <a:solidFill>
            <a:schemeClr val="tx2">
              <a:lumMod val="10000"/>
              <a:lumOff val="90000"/>
            </a:schemeClr>
          </a:solidFill>
          <a:ln w="19050">
            <a:noFill/>
          </a:ln>
        </p:spPr>
        <p:txBody>
          <a:bodyPr lIns="0" tIns="0" rIns="0" bIns="274320" anchor="b"/>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88643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4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Pic08_02">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1" y="-12699"/>
            <a:ext cx="12191999" cy="3644900"/>
          </a:xfrm>
          <a:prstGeom prst="rect">
            <a:avLst/>
          </a:prstGeom>
          <a:ln>
            <a:noFill/>
          </a:ln>
        </p:spPr>
        <p:txBody>
          <a:bodyPr bIns="457200" anchor="b"/>
          <a:lstStyle>
            <a:lvl1pPr algn="ctr">
              <a:buNone/>
              <a:defRPr sz="160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427046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Pic05">
    <p:spTree>
      <p:nvGrpSpPr>
        <p:cNvPr id="1" name=""/>
        <p:cNvGrpSpPr/>
        <p:nvPr/>
      </p:nvGrpSpPr>
      <p:grpSpPr>
        <a:xfrm>
          <a:off x="0" y="0"/>
          <a:ext cx="0" cy="0"/>
          <a:chOff x="0" y="0"/>
          <a:chExt cx="0" cy="0"/>
        </a:xfrm>
      </p:grpSpPr>
      <p:sp>
        <p:nvSpPr>
          <p:cNvPr id="11" name="Picture Placeholder 7"/>
          <p:cNvSpPr>
            <a:spLocks noGrp="1"/>
          </p:cNvSpPr>
          <p:nvPr>
            <p:ph type="pic" sz="quarter" idx="10" hasCustomPrompt="1"/>
          </p:nvPr>
        </p:nvSpPr>
        <p:spPr>
          <a:xfrm>
            <a:off x="0" y="1"/>
            <a:ext cx="12192000" cy="6857999"/>
          </a:xfrm>
          <a:prstGeom prst="rect">
            <a:avLst/>
          </a:prstGeom>
          <a:ln>
            <a:noFill/>
          </a:ln>
        </p:spPr>
        <p:txBody>
          <a:bodyPr bIns="457200" anchor="b"/>
          <a:lstStyle>
            <a:lvl1pPr algn="ctr">
              <a:buNone/>
              <a:defRPr sz="1600">
                <a:solidFill>
                  <a:schemeClr val="tx1">
                    <a:lumMod val="50000"/>
                    <a:lumOff val="50000"/>
                  </a:schemeClr>
                </a:solidFill>
              </a:defRPr>
            </a:lvl1pPr>
          </a:lstStyle>
          <a:p>
            <a:r>
              <a:rPr lang="en-US" dirty="0"/>
              <a:t>Click Icon To Add Image</a:t>
            </a:r>
          </a:p>
        </p:txBody>
      </p:sp>
      <p:sp>
        <p:nvSpPr>
          <p:cNvPr id="16" name="Title 1"/>
          <p:cNvSpPr>
            <a:spLocks noGrp="1"/>
          </p:cNvSpPr>
          <p:nvPr>
            <p:ph type="title" hasCustomPrompt="1"/>
          </p:nvPr>
        </p:nvSpPr>
        <p:spPr>
          <a:xfrm>
            <a:off x="2336800" y="516467"/>
            <a:ext cx="7518400" cy="471365"/>
          </a:xfrm>
          <a:prstGeom prst="rect">
            <a:avLst/>
          </a:prstGeom>
        </p:spPr>
        <p:txBody>
          <a:bodyPr wrap="none" lIns="0" tIns="0" rIns="0" bIns="0" anchor="ctr">
            <a:noAutofit/>
          </a:bodyPr>
          <a:lstStyle>
            <a:lvl1pPr algn="ctr">
              <a:defRPr sz="2667" b="1" baseline="0">
                <a:solidFill>
                  <a:schemeClr val="bg1"/>
                </a:solidFill>
              </a:defRPr>
            </a:lvl1pPr>
          </a:lstStyle>
          <a:p>
            <a:r>
              <a:rPr lang="en-US" dirty="0"/>
              <a:t>Click To Edit Master Title Style</a:t>
            </a:r>
          </a:p>
        </p:txBody>
      </p:sp>
      <p:sp>
        <p:nvSpPr>
          <p:cNvPr id="17" name="Text Placeholder 3"/>
          <p:cNvSpPr>
            <a:spLocks noGrp="1"/>
          </p:cNvSpPr>
          <p:nvPr>
            <p:ph type="body" sz="half" idx="2" hasCustomPrompt="1"/>
          </p:nvPr>
        </p:nvSpPr>
        <p:spPr>
          <a:xfrm>
            <a:off x="3352800" y="985788"/>
            <a:ext cx="5486400" cy="267661"/>
          </a:xfrm>
          <a:prstGeom prst="rect">
            <a:avLst/>
          </a:prstGeom>
        </p:spPr>
        <p:txBody>
          <a:bodyPr wrap="non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354111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down)">
                                      <p:cBhvr>
                                        <p:cTn id="11" dur="500"/>
                                        <p:tgtEl>
                                          <p:spTgt spid="17">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build="p">
        <p:tmplLst>
          <p:tmpl lvl="1">
            <p:tnLst>
              <p:par>
                <p:cTn presetID="22" presetClass="entr" presetSubtype="4"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down)">
                      <p:cBhvr>
                        <p:cTn dur="500"/>
                        <p:tgtEl>
                          <p:spTgt spid="17"/>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Pic4">
    <p:spTree>
      <p:nvGrpSpPr>
        <p:cNvPr id="1" name=""/>
        <p:cNvGrpSpPr/>
        <p:nvPr/>
      </p:nvGrpSpPr>
      <p:grpSpPr>
        <a:xfrm>
          <a:off x="0" y="0"/>
          <a:ext cx="0" cy="0"/>
          <a:chOff x="0" y="0"/>
          <a:chExt cx="0" cy="0"/>
        </a:xfrm>
      </p:grpSpPr>
      <p:sp>
        <p:nvSpPr>
          <p:cNvPr id="18" name="Picture Placeholder 7"/>
          <p:cNvSpPr>
            <a:spLocks noGrp="1"/>
          </p:cNvSpPr>
          <p:nvPr>
            <p:ph type="pic" sz="quarter" idx="10" hasCustomPrompt="1"/>
          </p:nvPr>
        </p:nvSpPr>
        <p:spPr>
          <a:xfrm>
            <a:off x="3022333" y="1764900"/>
            <a:ext cx="2743200" cy="4317467"/>
          </a:xfrm>
          <a:prstGeom prst="rect">
            <a:avLst/>
          </a:prstGeom>
          <a:noFill/>
          <a:ln w="19050">
            <a:noFill/>
          </a:ln>
        </p:spPr>
        <p:txBody>
          <a:bodyPr tIns="0" bIns="182880" anchor="b"/>
          <a:lstStyle>
            <a:lvl1pPr algn="ctr">
              <a:buNone/>
              <a:defRPr sz="1600">
                <a:solidFill>
                  <a:schemeClr val="tx1">
                    <a:lumMod val="50000"/>
                    <a:lumOff val="50000"/>
                  </a:schemeClr>
                </a:solidFill>
              </a:defRPr>
            </a:lvl1pPr>
          </a:lstStyle>
          <a:p>
            <a:r>
              <a:rPr lang="en-US" dirty="0"/>
              <a:t>Image Holder</a:t>
            </a:r>
          </a:p>
        </p:txBody>
      </p:sp>
      <p:sp>
        <p:nvSpPr>
          <p:cNvPr id="22" name="Rectangle 21"/>
          <p:cNvSpPr/>
          <p:nvPr userDrawn="1"/>
        </p:nvSpPr>
        <p:spPr>
          <a:xfrm>
            <a:off x="5771229" y="1764367"/>
            <a:ext cx="6420771" cy="1041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p:cNvSpPr/>
          <p:nvPr userDrawn="1"/>
        </p:nvSpPr>
        <p:spPr>
          <a:xfrm>
            <a:off x="5791201" y="2856567"/>
            <a:ext cx="6400799" cy="1041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ectangle 23"/>
          <p:cNvSpPr/>
          <p:nvPr userDrawn="1"/>
        </p:nvSpPr>
        <p:spPr>
          <a:xfrm>
            <a:off x="5791201" y="3948767"/>
            <a:ext cx="6400799" cy="1041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Rectangle 25"/>
          <p:cNvSpPr/>
          <p:nvPr userDrawn="1"/>
        </p:nvSpPr>
        <p:spPr>
          <a:xfrm>
            <a:off x="5791201" y="5040967"/>
            <a:ext cx="6400799" cy="1041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7" name="Freeform 62"/>
          <p:cNvSpPr>
            <a:spLocks noChangeAspect="1" noEditPoints="1"/>
          </p:cNvSpPr>
          <p:nvPr userDrawn="1"/>
        </p:nvSpPr>
        <p:spPr bwMode="auto">
          <a:xfrm>
            <a:off x="6067611" y="2079703"/>
            <a:ext cx="480624" cy="484467"/>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4" name="Freeform 245"/>
          <p:cNvSpPr>
            <a:spLocks noChangeAspect="1"/>
          </p:cNvSpPr>
          <p:nvPr userDrawn="1"/>
        </p:nvSpPr>
        <p:spPr bwMode="auto">
          <a:xfrm>
            <a:off x="6073948" y="3143292"/>
            <a:ext cx="467949" cy="467949"/>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7" name="Freeform 132"/>
          <p:cNvSpPr>
            <a:spLocks noChangeAspect="1" noEditPoints="1"/>
          </p:cNvSpPr>
          <p:nvPr userDrawn="1"/>
        </p:nvSpPr>
        <p:spPr bwMode="auto">
          <a:xfrm>
            <a:off x="6050345" y="4223089"/>
            <a:ext cx="515155" cy="492755"/>
          </a:xfrm>
          <a:custGeom>
            <a:avLst/>
            <a:gdLst/>
            <a:ahLst/>
            <a:cxnLst>
              <a:cxn ang="0">
                <a:pos x="62" y="31"/>
              </a:cxn>
              <a:cxn ang="0">
                <a:pos x="62" y="31"/>
              </a:cxn>
              <a:cxn ang="0">
                <a:pos x="54" y="27"/>
              </a:cxn>
              <a:cxn ang="0">
                <a:pos x="45" y="33"/>
              </a:cxn>
              <a:cxn ang="0">
                <a:pos x="44" y="35"/>
              </a:cxn>
              <a:cxn ang="0">
                <a:pos x="43" y="35"/>
              </a:cxn>
              <a:cxn ang="0">
                <a:pos x="42" y="35"/>
              </a:cxn>
              <a:cxn ang="0">
                <a:pos x="41" y="33"/>
              </a:cxn>
              <a:cxn ang="0">
                <a:pos x="32" y="27"/>
              </a:cxn>
              <a:cxn ang="0">
                <a:pos x="23" y="33"/>
              </a:cxn>
              <a:cxn ang="0">
                <a:pos x="22" y="35"/>
              </a:cxn>
              <a:cxn ang="0">
                <a:pos x="21" y="35"/>
              </a:cxn>
              <a:cxn ang="0">
                <a:pos x="20" y="35"/>
              </a:cxn>
              <a:cxn ang="0">
                <a:pos x="19" y="33"/>
              </a:cxn>
              <a:cxn ang="0">
                <a:pos x="10" y="27"/>
              </a:cxn>
              <a:cxn ang="0">
                <a:pos x="3" y="31"/>
              </a:cxn>
              <a:cxn ang="0">
                <a:pos x="2" y="31"/>
              </a:cxn>
              <a:cxn ang="0">
                <a:pos x="0" y="30"/>
              </a:cxn>
              <a:cxn ang="0">
                <a:pos x="0" y="30"/>
              </a:cxn>
              <a:cxn ang="0">
                <a:pos x="32" y="7"/>
              </a:cxn>
              <a:cxn ang="0">
                <a:pos x="64" y="30"/>
              </a:cxn>
              <a:cxn ang="0">
                <a:pos x="64" y="30"/>
              </a:cxn>
              <a:cxn ang="0">
                <a:pos x="62" y="31"/>
              </a:cxn>
              <a:cxn ang="0">
                <a:pos x="34" y="51"/>
              </a:cxn>
              <a:cxn ang="0">
                <a:pos x="25" y="61"/>
              </a:cxn>
              <a:cxn ang="0">
                <a:pos x="15" y="51"/>
              </a:cxn>
              <a:cxn ang="0">
                <a:pos x="17" y="49"/>
              </a:cxn>
              <a:cxn ang="0">
                <a:pos x="20" y="51"/>
              </a:cxn>
              <a:cxn ang="0">
                <a:pos x="25" y="56"/>
              </a:cxn>
              <a:cxn ang="0">
                <a:pos x="30" y="51"/>
              </a:cxn>
              <a:cxn ang="0">
                <a:pos x="30" y="29"/>
              </a:cxn>
              <a:cxn ang="0">
                <a:pos x="32" y="29"/>
              </a:cxn>
              <a:cxn ang="0">
                <a:pos x="34" y="29"/>
              </a:cxn>
              <a:cxn ang="0">
                <a:pos x="34" y="51"/>
              </a:cxn>
              <a:cxn ang="0">
                <a:pos x="34" y="6"/>
              </a:cxn>
              <a:cxn ang="0">
                <a:pos x="32" y="6"/>
              </a:cxn>
              <a:cxn ang="0">
                <a:pos x="30" y="6"/>
              </a:cxn>
              <a:cxn ang="0">
                <a:pos x="30" y="3"/>
              </a:cxn>
              <a:cxn ang="0">
                <a:pos x="32" y="0"/>
              </a:cxn>
              <a:cxn ang="0">
                <a:pos x="34" y="3"/>
              </a:cxn>
              <a:cxn ang="0">
                <a:pos x="34" y="6"/>
              </a:cxn>
            </a:cxnLst>
            <a:rect l="0" t="0" r="r" b="b"/>
            <a:pathLst>
              <a:path w="64" h="61">
                <a:moveTo>
                  <a:pt x="62" y="31"/>
                </a:moveTo>
                <a:cubicBezTo>
                  <a:pt x="62" y="31"/>
                  <a:pt x="62" y="31"/>
                  <a:pt x="62" y="31"/>
                </a:cubicBezTo>
                <a:cubicBezTo>
                  <a:pt x="59" y="29"/>
                  <a:pt x="57" y="27"/>
                  <a:pt x="54" y="27"/>
                </a:cubicBezTo>
                <a:cubicBezTo>
                  <a:pt x="51" y="27"/>
                  <a:pt x="47" y="30"/>
                  <a:pt x="45" y="33"/>
                </a:cubicBezTo>
                <a:cubicBezTo>
                  <a:pt x="45" y="33"/>
                  <a:pt x="45" y="34"/>
                  <a:pt x="44" y="35"/>
                </a:cubicBezTo>
                <a:cubicBezTo>
                  <a:pt x="44" y="35"/>
                  <a:pt x="44" y="35"/>
                  <a:pt x="43" y="35"/>
                </a:cubicBezTo>
                <a:cubicBezTo>
                  <a:pt x="43" y="35"/>
                  <a:pt x="42" y="35"/>
                  <a:pt x="42" y="35"/>
                </a:cubicBezTo>
                <a:cubicBezTo>
                  <a:pt x="42" y="34"/>
                  <a:pt x="41" y="33"/>
                  <a:pt x="41" y="33"/>
                </a:cubicBezTo>
                <a:cubicBezTo>
                  <a:pt x="39" y="30"/>
                  <a:pt x="36" y="27"/>
                  <a:pt x="32" y="27"/>
                </a:cubicBezTo>
                <a:cubicBezTo>
                  <a:pt x="28" y="27"/>
                  <a:pt x="25" y="30"/>
                  <a:pt x="23" y="33"/>
                </a:cubicBezTo>
                <a:cubicBezTo>
                  <a:pt x="23" y="33"/>
                  <a:pt x="22" y="34"/>
                  <a:pt x="22" y="35"/>
                </a:cubicBezTo>
                <a:cubicBezTo>
                  <a:pt x="22" y="35"/>
                  <a:pt x="22" y="35"/>
                  <a:pt x="21" y="35"/>
                </a:cubicBezTo>
                <a:cubicBezTo>
                  <a:pt x="20" y="35"/>
                  <a:pt x="20" y="35"/>
                  <a:pt x="20" y="35"/>
                </a:cubicBezTo>
                <a:cubicBezTo>
                  <a:pt x="19" y="34"/>
                  <a:pt x="19" y="33"/>
                  <a:pt x="19" y="33"/>
                </a:cubicBezTo>
                <a:cubicBezTo>
                  <a:pt x="17" y="30"/>
                  <a:pt x="14" y="27"/>
                  <a:pt x="10" y="27"/>
                </a:cubicBezTo>
                <a:cubicBezTo>
                  <a:pt x="7" y="27"/>
                  <a:pt x="5" y="29"/>
                  <a:pt x="3" y="31"/>
                </a:cubicBezTo>
                <a:cubicBezTo>
                  <a:pt x="2" y="31"/>
                  <a:pt x="2" y="31"/>
                  <a:pt x="2" y="31"/>
                </a:cubicBezTo>
                <a:cubicBezTo>
                  <a:pt x="1" y="31"/>
                  <a:pt x="0" y="31"/>
                  <a:pt x="0" y="30"/>
                </a:cubicBezTo>
                <a:cubicBezTo>
                  <a:pt x="0" y="30"/>
                  <a:pt x="0" y="30"/>
                  <a:pt x="0" y="30"/>
                </a:cubicBezTo>
                <a:cubicBezTo>
                  <a:pt x="4" y="16"/>
                  <a:pt x="18" y="7"/>
                  <a:pt x="32" y="7"/>
                </a:cubicBezTo>
                <a:cubicBezTo>
                  <a:pt x="46" y="7"/>
                  <a:pt x="60" y="16"/>
                  <a:pt x="64" y="30"/>
                </a:cubicBezTo>
                <a:cubicBezTo>
                  <a:pt x="64" y="30"/>
                  <a:pt x="64" y="30"/>
                  <a:pt x="64" y="30"/>
                </a:cubicBezTo>
                <a:cubicBezTo>
                  <a:pt x="64" y="31"/>
                  <a:pt x="63" y="31"/>
                  <a:pt x="62" y="31"/>
                </a:cubicBezTo>
                <a:close/>
                <a:moveTo>
                  <a:pt x="34" y="51"/>
                </a:moveTo>
                <a:cubicBezTo>
                  <a:pt x="34" y="56"/>
                  <a:pt x="30" y="61"/>
                  <a:pt x="25" y="61"/>
                </a:cubicBezTo>
                <a:cubicBezTo>
                  <a:pt x="19" y="61"/>
                  <a:pt x="15" y="56"/>
                  <a:pt x="15" y="51"/>
                </a:cubicBezTo>
                <a:cubicBezTo>
                  <a:pt x="15" y="50"/>
                  <a:pt x="16" y="49"/>
                  <a:pt x="17" y="49"/>
                </a:cubicBezTo>
                <a:cubicBezTo>
                  <a:pt x="19" y="49"/>
                  <a:pt x="20" y="50"/>
                  <a:pt x="20" y="51"/>
                </a:cubicBezTo>
                <a:cubicBezTo>
                  <a:pt x="20" y="54"/>
                  <a:pt x="22" y="56"/>
                  <a:pt x="25" y="56"/>
                </a:cubicBezTo>
                <a:cubicBezTo>
                  <a:pt x="27" y="56"/>
                  <a:pt x="30" y="54"/>
                  <a:pt x="30" y="51"/>
                </a:cubicBezTo>
                <a:cubicBezTo>
                  <a:pt x="30" y="29"/>
                  <a:pt x="30" y="29"/>
                  <a:pt x="30" y="29"/>
                </a:cubicBezTo>
                <a:cubicBezTo>
                  <a:pt x="30" y="29"/>
                  <a:pt x="31" y="29"/>
                  <a:pt x="32" y="29"/>
                </a:cubicBezTo>
                <a:cubicBezTo>
                  <a:pt x="33" y="29"/>
                  <a:pt x="34" y="29"/>
                  <a:pt x="34" y="29"/>
                </a:cubicBezTo>
                <a:lnTo>
                  <a:pt x="34" y="51"/>
                </a:lnTo>
                <a:close/>
                <a:moveTo>
                  <a:pt x="34" y="6"/>
                </a:moveTo>
                <a:cubicBezTo>
                  <a:pt x="34" y="6"/>
                  <a:pt x="33" y="6"/>
                  <a:pt x="32" y="6"/>
                </a:cubicBezTo>
                <a:cubicBezTo>
                  <a:pt x="31" y="6"/>
                  <a:pt x="30" y="6"/>
                  <a:pt x="30" y="6"/>
                </a:cubicBezTo>
                <a:cubicBezTo>
                  <a:pt x="30" y="3"/>
                  <a:pt x="30" y="3"/>
                  <a:pt x="30" y="3"/>
                </a:cubicBezTo>
                <a:cubicBezTo>
                  <a:pt x="30" y="1"/>
                  <a:pt x="31" y="0"/>
                  <a:pt x="32" y="0"/>
                </a:cubicBezTo>
                <a:cubicBezTo>
                  <a:pt x="33" y="0"/>
                  <a:pt x="34" y="1"/>
                  <a:pt x="34" y="3"/>
                </a:cubicBezTo>
                <a:lnTo>
                  <a:pt x="34" y="6"/>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8" name="Freeform 52"/>
          <p:cNvSpPr>
            <a:spLocks noEditPoints="1"/>
          </p:cNvSpPr>
          <p:nvPr userDrawn="1"/>
        </p:nvSpPr>
        <p:spPr bwMode="auto">
          <a:xfrm>
            <a:off x="6071834" y="5307667"/>
            <a:ext cx="472180" cy="508000"/>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9" name="Text Placeholder 3"/>
          <p:cNvSpPr>
            <a:spLocks noGrp="1"/>
          </p:cNvSpPr>
          <p:nvPr>
            <p:ph type="body" sz="half" idx="15"/>
          </p:nvPr>
        </p:nvSpPr>
        <p:spPr>
          <a:xfrm>
            <a:off x="6730538" y="2170653"/>
            <a:ext cx="4541373" cy="560351"/>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4" name="Text Placeholder 3"/>
          <p:cNvSpPr>
            <a:spLocks noGrp="1"/>
          </p:cNvSpPr>
          <p:nvPr>
            <p:ph type="body" sz="half" idx="17"/>
          </p:nvPr>
        </p:nvSpPr>
        <p:spPr>
          <a:xfrm>
            <a:off x="6723512" y="18960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5" name="Text Placeholder 3"/>
          <p:cNvSpPr>
            <a:spLocks noGrp="1"/>
          </p:cNvSpPr>
          <p:nvPr>
            <p:ph type="body" sz="half" idx="18"/>
          </p:nvPr>
        </p:nvSpPr>
        <p:spPr>
          <a:xfrm>
            <a:off x="6730538" y="3298003"/>
            <a:ext cx="4541373" cy="480072"/>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6" name="Text Placeholder 3"/>
          <p:cNvSpPr>
            <a:spLocks noGrp="1"/>
          </p:cNvSpPr>
          <p:nvPr>
            <p:ph type="body" sz="half" idx="19"/>
          </p:nvPr>
        </p:nvSpPr>
        <p:spPr>
          <a:xfrm>
            <a:off x="6723512" y="3023400"/>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7" name="Text Placeholder 3"/>
          <p:cNvSpPr>
            <a:spLocks noGrp="1"/>
          </p:cNvSpPr>
          <p:nvPr>
            <p:ph type="body" sz="half" idx="20"/>
          </p:nvPr>
        </p:nvSpPr>
        <p:spPr>
          <a:xfrm>
            <a:off x="6730538" y="4418552"/>
            <a:ext cx="4541373" cy="464125"/>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8" name="Text Placeholder 3"/>
          <p:cNvSpPr>
            <a:spLocks noGrp="1"/>
          </p:cNvSpPr>
          <p:nvPr>
            <p:ph type="body" sz="half" idx="21"/>
          </p:nvPr>
        </p:nvSpPr>
        <p:spPr>
          <a:xfrm>
            <a:off x="6723512" y="41439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49" name="Text Placeholder 3"/>
          <p:cNvSpPr>
            <a:spLocks noGrp="1"/>
          </p:cNvSpPr>
          <p:nvPr>
            <p:ph type="body" sz="half" idx="22"/>
          </p:nvPr>
        </p:nvSpPr>
        <p:spPr>
          <a:xfrm>
            <a:off x="6730538" y="5510753"/>
            <a:ext cx="4541373" cy="471748"/>
          </a:xfrm>
          <a:prstGeom prst="rect">
            <a:avLst/>
          </a:prstGeom>
        </p:spPr>
        <p:txBody>
          <a:bodyPr wrap="square" lIns="0" tIns="0" rIns="0" bIns="0" anchor="t">
            <a:noAutofit/>
          </a:bodyPr>
          <a:lstStyle>
            <a:lvl1pPr marL="0" indent="0" algn="l">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50" name="Text Placeholder 3"/>
          <p:cNvSpPr>
            <a:spLocks noGrp="1"/>
          </p:cNvSpPr>
          <p:nvPr>
            <p:ph type="body" sz="half" idx="23"/>
          </p:nvPr>
        </p:nvSpPr>
        <p:spPr>
          <a:xfrm>
            <a:off x="6723512" y="5236149"/>
            <a:ext cx="4554089" cy="257040"/>
          </a:xfrm>
          <a:prstGeom prst="rect">
            <a:avLst/>
          </a:prstGeom>
        </p:spPr>
        <p:txBody>
          <a:bodyPr wrap="none" lIns="0" tIns="0" rIns="0" bIns="0" anchor="ctr">
            <a:noAutofit/>
          </a:bodyPr>
          <a:lstStyle>
            <a:lvl1pPr marL="0" indent="0" algn="l">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p:txBody>
      </p:sp>
      <p:sp>
        <p:nvSpPr>
          <p:cNvPr id="25" name="Rectangle 24"/>
          <p:cNvSpPr/>
          <p:nvPr userDrawn="1"/>
        </p:nvSpPr>
        <p:spPr>
          <a:xfrm>
            <a:off x="0" y="1764367"/>
            <a:ext cx="3022333" cy="431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8" name="Text Placeholder 3"/>
          <p:cNvSpPr>
            <a:spLocks noGrp="1"/>
          </p:cNvSpPr>
          <p:nvPr>
            <p:ph type="body" sz="half" idx="24"/>
          </p:nvPr>
        </p:nvSpPr>
        <p:spPr>
          <a:xfrm>
            <a:off x="172957" y="3257672"/>
            <a:ext cx="2676419" cy="2407595"/>
          </a:xfrm>
          <a:prstGeom prst="rect">
            <a:avLst/>
          </a:prstGeom>
        </p:spPr>
        <p:txBody>
          <a:bodyPr wrap="square" lIns="0" tIns="0" rIns="0" bIns="0" anchor="t">
            <a:noAutofit/>
          </a:bodyPr>
          <a:lstStyle>
            <a:lvl1pPr marL="0" indent="0" algn="ctr">
              <a:buNone/>
              <a:defRPr sz="1467" b="0"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29" name="Text Placeholder 3"/>
          <p:cNvSpPr>
            <a:spLocks noGrp="1"/>
          </p:cNvSpPr>
          <p:nvPr>
            <p:ph type="body" sz="half" idx="25"/>
          </p:nvPr>
        </p:nvSpPr>
        <p:spPr>
          <a:xfrm>
            <a:off x="169212" y="2260485"/>
            <a:ext cx="2683913" cy="852748"/>
          </a:xfrm>
          <a:prstGeom prst="rect">
            <a:avLst/>
          </a:prstGeom>
        </p:spPr>
        <p:txBody>
          <a:bodyPr wrap="none" lIns="0" tIns="0" rIns="0" bIns="0" anchor="t">
            <a:noAutofit/>
          </a:bodyPr>
          <a:lstStyle>
            <a:lvl1pPr marL="0" indent="0" algn="ctr">
              <a:buNone/>
              <a:defRPr sz="24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dirty="0"/>
          </a:p>
          <a:p>
            <a:pPr lvl="0"/>
            <a:endParaRPr lang="en-US" dirty="0"/>
          </a:p>
        </p:txBody>
      </p:sp>
      <p:sp>
        <p:nvSpPr>
          <p:cNvPr id="32"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33" name="Text Placeholder 3"/>
          <p:cNvSpPr>
            <a:spLocks noGrp="1"/>
          </p:cNvSpPr>
          <p:nvPr>
            <p:ph type="body" sz="half" idx="2" hasCustomPrompt="1"/>
          </p:nvPr>
        </p:nvSpPr>
        <p:spPr>
          <a:xfrm>
            <a:off x="3352800" y="951922"/>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59713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xEl>
                                              <p:pRg st="0" end="0"/>
                                            </p:txEl>
                                          </p:spTgt>
                                        </p:tgtEl>
                                        <p:attrNameLst>
                                          <p:attrName>style.visibility</p:attrName>
                                        </p:attrNameLst>
                                      </p:cBhvr>
                                      <p:to>
                                        <p:strVal val="visible"/>
                                      </p:to>
                                    </p:set>
                                    <p:animEffect transition="in" filter="fade">
                                      <p:cBhvr>
                                        <p:cTn id="11" dur="500"/>
                                        <p:tgtEl>
                                          <p:spTgt spid="3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nodePh="1">
                                  <p:stCondLst>
                                    <p:cond delay="0"/>
                                  </p:stCondLst>
                                  <p:endCondLst>
                                    <p:cond evt="begin" delay="0">
                                      <p:tn val="17"/>
                                    </p:cond>
                                  </p:endCondLst>
                                  <p:childTnLst>
                                    <p:set>
                                      <p:cBhvr>
                                        <p:cTn id="18" dur="1" fill="hold">
                                          <p:stCondLst>
                                            <p:cond delay="0"/>
                                          </p:stCondLst>
                                        </p:cTn>
                                        <p:tgtEl>
                                          <p:spTgt spid="29">
                                            <p:txEl>
                                              <p:pRg st="0" end="0"/>
                                            </p:txEl>
                                          </p:spTgt>
                                        </p:tgtEl>
                                        <p:attrNameLst>
                                          <p:attrName>style.visibility</p:attrName>
                                        </p:attrNameLst>
                                      </p:cBhvr>
                                      <p:to>
                                        <p:strVal val="visible"/>
                                      </p:to>
                                    </p:set>
                                    <p:animEffect transition="in" filter="wipe(down)">
                                      <p:cBhvr>
                                        <p:cTn id="19" dur="500"/>
                                        <p:tgtEl>
                                          <p:spTgt spid="29">
                                            <p:txEl>
                                              <p:pRg st="0" end="0"/>
                                            </p:txEl>
                                          </p:spTgt>
                                        </p:tgtEl>
                                      </p:cBhvr>
                                    </p:animEffect>
                                  </p:childTnLst>
                                </p:cTn>
                              </p:par>
                            </p:childTnLst>
                          </p:cTn>
                        </p:par>
                        <p:par>
                          <p:cTn id="20" fill="hold">
                            <p:stCondLst>
                              <p:cond delay="2000"/>
                            </p:stCondLst>
                            <p:childTnLst>
                              <p:par>
                                <p:cTn id="21" presetID="22" presetClass="entr" presetSubtype="4" fill="hold" grpId="0" nodeType="afterEffect" nodePh="1">
                                  <p:stCondLst>
                                    <p:cond delay="0"/>
                                  </p:stCondLst>
                                  <p:endCondLst>
                                    <p:cond evt="begin" delay="0">
                                      <p:tn val="21"/>
                                    </p:cond>
                                  </p:end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down)">
                                      <p:cBhvr>
                                        <p:cTn id="23" dur="500"/>
                                        <p:tgtEl>
                                          <p:spTgt spid="28">
                                            <p:txEl>
                                              <p:pRg st="0" end="0"/>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par>
                          <p:cTn id="32" fill="hold">
                            <p:stCondLst>
                              <p:cond delay="3500"/>
                            </p:stCondLst>
                            <p:childTnLst>
                              <p:par>
                                <p:cTn id="33" presetID="53"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animEffect transition="in" filter="fade">
                                      <p:cBhvr>
                                        <p:cTn id="37" dur="500"/>
                                        <p:tgtEl>
                                          <p:spTgt spid="27"/>
                                        </p:tgtEl>
                                      </p:cBhvr>
                                    </p:animEffect>
                                  </p:childTnLst>
                                </p:cTn>
                              </p:par>
                            </p:childTnLst>
                          </p:cTn>
                        </p:par>
                        <p:par>
                          <p:cTn id="38" fill="hold">
                            <p:stCondLst>
                              <p:cond delay="4000"/>
                            </p:stCondLst>
                            <p:childTnLst>
                              <p:par>
                                <p:cTn id="39" presetID="22" presetClass="entr" presetSubtype="8" fill="hold" grpId="0" nodeType="afterEffect" nodePh="1">
                                  <p:stCondLst>
                                    <p:cond delay="0"/>
                                  </p:stCondLst>
                                  <p:endCondLst>
                                    <p:cond evt="begin" delay="0">
                                      <p:tn val="39"/>
                                    </p:cond>
                                  </p:endCondLst>
                                  <p:childTnLst>
                                    <p:set>
                                      <p:cBhvr>
                                        <p:cTn id="40" dur="1" fill="hold">
                                          <p:stCondLst>
                                            <p:cond delay="0"/>
                                          </p:stCondLst>
                                        </p:cTn>
                                        <p:tgtEl>
                                          <p:spTgt spid="44">
                                            <p:txEl>
                                              <p:pRg st="0" end="0"/>
                                            </p:txEl>
                                          </p:spTgt>
                                        </p:tgtEl>
                                        <p:attrNameLst>
                                          <p:attrName>style.visibility</p:attrName>
                                        </p:attrNameLst>
                                      </p:cBhvr>
                                      <p:to>
                                        <p:strVal val="visible"/>
                                      </p:to>
                                    </p:set>
                                    <p:animEffect transition="in" filter="wipe(left)">
                                      <p:cBhvr>
                                        <p:cTn id="41" dur="500"/>
                                        <p:tgtEl>
                                          <p:spTgt spid="44">
                                            <p:txEl>
                                              <p:pRg st="0" end="0"/>
                                            </p:txEl>
                                          </p:spTgt>
                                        </p:tgtEl>
                                      </p:cBhvr>
                                    </p:animEffect>
                                  </p:childTnLst>
                                </p:cTn>
                              </p:par>
                            </p:childTnLst>
                          </p:cTn>
                        </p:par>
                        <p:par>
                          <p:cTn id="42" fill="hold">
                            <p:stCondLst>
                              <p:cond delay="4500"/>
                            </p:stCondLst>
                            <p:childTnLst>
                              <p:par>
                                <p:cTn id="43" presetID="22" presetClass="entr" presetSubtype="8" fill="hold" grpId="0" nodeType="afterEffect" nodePh="1">
                                  <p:stCondLst>
                                    <p:cond delay="0"/>
                                  </p:stCondLst>
                                  <p:endCondLst>
                                    <p:cond evt="begin" delay="0">
                                      <p:tn val="43"/>
                                    </p:cond>
                                  </p:endCondLst>
                                  <p:childTnLst>
                                    <p:set>
                                      <p:cBhvr>
                                        <p:cTn id="44" dur="1" fill="hold">
                                          <p:stCondLst>
                                            <p:cond delay="0"/>
                                          </p:stCondLst>
                                        </p:cTn>
                                        <p:tgtEl>
                                          <p:spTgt spid="39">
                                            <p:txEl>
                                              <p:pRg st="0" end="0"/>
                                            </p:txEl>
                                          </p:spTgt>
                                        </p:tgtEl>
                                        <p:attrNameLst>
                                          <p:attrName>style.visibility</p:attrName>
                                        </p:attrNameLst>
                                      </p:cBhvr>
                                      <p:to>
                                        <p:strVal val="visible"/>
                                      </p:to>
                                    </p:set>
                                    <p:animEffect transition="in" filter="wipe(left)">
                                      <p:cBhvr>
                                        <p:cTn id="45" dur="500"/>
                                        <p:tgtEl>
                                          <p:spTgt spid="39">
                                            <p:txEl>
                                              <p:pRg st="0" end="0"/>
                                            </p:txEl>
                                          </p:spTgt>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par>
                          <p:cTn id="50" fill="hold">
                            <p:stCondLst>
                              <p:cond delay="5500"/>
                            </p:stCondLst>
                            <p:childTnLst>
                              <p:par>
                                <p:cTn id="51" presetID="53" presetClass="entr" presetSubtype="0"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6000"/>
                            </p:stCondLst>
                            <p:childTnLst>
                              <p:par>
                                <p:cTn id="57" presetID="22" presetClass="entr" presetSubtype="8" fill="hold" grpId="0" nodeType="afterEffect" nodePh="1">
                                  <p:stCondLst>
                                    <p:cond delay="0"/>
                                  </p:stCondLst>
                                  <p:endCondLst>
                                    <p:cond evt="begin" delay="0">
                                      <p:tn val="57"/>
                                    </p:cond>
                                  </p:endCondLst>
                                  <p:childTnLst>
                                    <p:set>
                                      <p:cBhvr>
                                        <p:cTn id="58" dur="1" fill="hold">
                                          <p:stCondLst>
                                            <p:cond delay="0"/>
                                          </p:stCondLst>
                                        </p:cTn>
                                        <p:tgtEl>
                                          <p:spTgt spid="46">
                                            <p:txEl>
                                              <p:pRg st="0" end="0"/>
                                            </p:txEl>
                                          </p:spTgt>
                                        </p:tgtEl>
                                        <p:attrNameLst>
                                          <p:attrName>style.visibility</p:attrName>
                                        </p:attrNameLst>
                                      </p:cBhvr>
                                      <p:to>
                                        <p:strVal val="visible"/>
                                      </p:to>
                                    </p:set>
                                    <p:animEffect transition="in" filter="wipe(left)">
                                      <p:cBhvr>
                                        <p:cTn id="59" dur="500"/>
                                        <p:tgtEl>
                                          <p:spTgt spid="46">
                                            <p:txEl>
                                              <p:pRg st="0" end="0"/>
                                            </p:txEl>
                                          </p:spTgt>
                                        </p:tgtEl>
                                      </p:cBhvr>
                                    </p:animEffect>
                                  </p:childTnLst>
                                </p:cTn>
                              </p:par>
                            </p:childTnLst>
                          </p:cTn>
                        </p:par>
                        <p:par>
                          <p:cTn id="60" fill="hold">
                            <p:stCondLst>
                              <p:cond delay="6500"/>
                            </p:stCondLst>
                            <p:childTnLst>
                              <p:par>
                                <p:cTn id="61" presetID="22" presetClass="entr" presetSubtype="8" fill="hold" grpId="0" nodeType="afterEffect" nodePh="1">
                                  <p:stCondLst>
                                    <p:cond delay="0"/>
                                  </p:stCondLst>
                                  <p:endCondLst>
                                    <p:cond evt="begin" delay="0">
                                      <p:tn val="61"/>
                                    </p:cond>
                                  </p:endCondLst>
                                  <p:childTnLst>
                                    <p:set>
                                      <p:cBhvr>
                                        <p:cTn id="62" dur="1" fill="hold">
                                          <p:stCondLst>
                                            <p:cond delay="0"/>
                                          </p:stCondLst>
                                        </p:cTn>
                                        <p:tgtEl>
                                          <p:spTgt spid="45">
                                            <p:txEl>
                                              <p:pRg st="0" end="0"/>
                                            </p:txEl>
                                          </p:spTgt>
                                        </p:tgtEl>
                                        <p:attrNameLst>
                                          <p:attrName>style.visibility</p:attrName>
                                        </p:attrNameLst>
                                      </p:cBhvr>
                                      <p:to>
                                        <p:strVal val="visible"/>
                                      </p:to>
                                    </p:set>
                                    <p:animEffect transition="in" filter="wipe(left)">
                                      <p:cBhvr>
                                        <p:cTn id="63" dur="500"/>
                                        <p:tgtEl>
                                          <p:spTgt spid="45">
                                            <p:txEl>
                                              <p:pRg st="0" end="0"/>
                                            </p:txEl>
                                          </p:spTgt>
                                        </p:tgtEl>
                                      </p:cBhvr>
                                    </p:animEffect>
                                  </p:childTnLst>
                                </p:cTn>
                              </p:par>
                            </p:childTnLst>
                          </p:cTn>
                        </p:par>
                        <p:par>
                          <p:cTn id="64" fill="hold">
                            <p:stCondLst>
                              <p:cond delay="7000"/>
                            </p:stCondLst>
                            <p:childTnLst>
                              <p:par>
                                <p:cTn id="65" presetID="22" presetClass="entr" presetSubtype="8" fill="hold" grpId="0"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childTnLst>
                          </p:cTn>
                        </p:par>
                        <p:par>
                          <p:cTn id="68" fill="hold">
                            <p:stCondLst>
                              <p:cond delay="7500"/>
                            </p:stCondLst>
                            <p:childTnLst>
                              <p:par>
                                <p:cTn id="69" presetID="53" presetClass="entr" presetSubtype="0" fill="hold" grpId="0" nodeType="after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p:cTn id="71" dur="500" fill="hold"/>
                                        <p:tgtEl>
                                          <p:spTgt spid="37"/>
                                        </p:tgtEl>
                                        <p:attrNameLst>
                                          <p:attrName>ppt_w</p:attrName>
                                        </p:attrNameLst>
                                      </p:cBhvr>
                                      <p:tavLst>
                                        <p:tav tm="0">
                                          <p:val>
                                            <p:fltVal val="0"/>
                                          </p:val>
                                        </p:tav>
                                        <p:tav tm="100000">
                                          <p:val>
                                            <p:strVal val="#ppt_w"/>
                                          </p:val>
                                        </p:tav>
                                      </p:tavLst>
                                    </p:anim>
                                    <p:anim calcmode="lin" valueType="num">
                                      <p:cBhvr>
                                        <p:cTn id="72" dur="500" fill="hold"/>
                                        <p:tgtEl>
                                          <p:spTgt spid="37"/>
                                        </p:tgtEl>
                                        <p:attrNameLst>
                                          <p:attrName>ppt_h</p:attrName>
                                        </p:attrNameLst>
                                      </p:cBhvr>
                                      <p:tavLst>
                                        <p:tav tm="0">
                                          <p:val>
                                            <p:fltVal val="0"/>
                                          </p:val>
                                        </p:tav>
                                        <p:tav tm="100000">
                                          <p:val>
                                            <p:strVal val="#ppt_h"/>
                                          </p:val>
                                        </p:tav>
                                      </p:tavLst>
                                    </p:anim>
                                    <p:animEffect transition="in" filter="fade">
                                      <p:cBhvr>
                                        <p:cTn id="73" dur="500"/>
                                        <p:tgtEl>
                                          <p:spTgt spid="37"/>
                                        </p:tgtEl>
                                      </p:cBhvr>
                                    </p:animEffect>
                                  </p:childTnLst>
                                </p:cTn>
                              </p:par>
                            </p:childTnLst>
                          </p:cTn>
                        </p:par>
                        <p:par>
                          <p:cTn id="74" fill="hold">
                            <p:stCondLst>
                              <p:cond delay="8000"/>
                            </p:stCondLst>
                            <p:childTnLst>
                              <p:par>
                                <p:cTn id="75" presetID="22" presetClass="entr" presetSubtype="8" fill="hold" grpId="0" nodeType="afterEffect" nodePh="1">
                                  <p:stCondLst>
                                    <p:cond delay="0"/>
                                  </p:stCondLst>
                                  <p:endCondLst>
                                    <p:cond evt="begin" delay="0">
                                      <p:tn val="75"/>
                                    </p:cond>
                                  </p:endCondLst>
                                  <p:childTnLst>
                                    <p:set>
                                      <p:cBhvr>
                                        <p:cTn id="76" dur="1" fill="hold">
                                          <p:stCondLst>
                                            <p:cond delay="0"/>
                                          </p:stCondLst>
                                        </p:cTn>
                                        <p:tgtEl>
                                          <p:spTgt spid="48">
                                            <p:txEl>
                                              <p:pRg st="0" end="0"/>
                                            </p:txEl>
                                          </p:spTgt>
                                        </p:tgtEl>
                                        <p:attrNameLst>
                                          <p:attrName>style.visibility</p:attrName>
                                        </p:attrNameLst>
                                      </p:cBhvr>
                                      <p:to>
                                        <p:strVal val="visible"/>
                                      </p:to>
                                    </p:set>
                                    <p:animEffect transition="in" filter="wipe(left)">
                                      <p:cBhvr>
                                        <p:cTn id="77" dur="500"/>
                                        <p:tgtEl>
                                          <p:spTgt spid="48">
                                            <p:txEl>
                                              <p:pRg st="0" end="0"/>
                                            </p:txEl>
                                          </p:spTgt>
                                        </p:tgtEl>
                                      </p:cBhvr>
                                    </p:animEffect>
                                  </p:childTnLst>
                                </p:cTn>
                              </p:par>
                            </p:childTnLst>
                          </p:cTn>
                        </p:par>
                        <p:par>
                          <p:cTn id="78" fill="hold">
                            <p:stCondLst>
                              <p:cond delay="8500"/>
                            </p:stCondLst>
                            <p:childTnLst>
                              <p:par>
                                <p:cTn id="79" presetID="22" presetClass="entr" presetSubtype="8" fill="hold" grpId="0" nodeType="afterEffect" nodePh="1">
                                  <p:stCondLst>
                                    <p:cond delay="0"/>
                                  </p:stCondLst>
                                  <p:endCondLst>
                                    <p:cond evt="begin" delay="0">
                                      <p:tn val="79"/>
                                    </p:cond>
                                  </p:endCondLst>
                                  <p:childTnLst>
                                    <p:set>
                                      <p:cBhvr>
                                        <p:cTn id="80" dur="1" fill="hold">
                                          <p:stCondLst>
                                            <p:cond delay="0"/>
                                          </p:stCondLst>
                                        </p:cTn>
                                        <p:tgtEl>
                                          <p:spTgt spid="47">
                                            <p:txEl>
                                              <p:pRg st="0" end="0"/>
                                            </p:txEl>
                                          </p:spTgt>
                                        </p:tgtEl>
                                        <p:attrNameLst>
                                          <p:attrName>style.visibility</p:attrName>
                                        </p:attrNameLst>
                                      </p:cBhvr>
                                      <p:to>
                                        <p:strVal val="visible"/>
                                      </p:to>
                                    </p:set>
                                    <p:animEffect transition="in" filter="wipe(left)">
                                      <p:cBhvr>
                                        <p:cTn id="81" dur="500"/>
                                        <p:tgtEl>
                                          <p:spTgt spid="47">
                                            <p:txEl>
                                              <p:pRg st="0" end="0"/>
                                            </p:txEl>
                                          </p:spTgt>
                                        </p:tgtEl>
                                      </p:cBhvr>
                                    </p:animEffect>
                                  </p:childTnLst>
                                </p:cTn>
                              </p:par>
                            </p:childTnLst>
                          </p:cTn>
                        </p:par>
                        <p:par>
                          <p:cTn id="82" fill="hold">
                            <p:stCondLst>
                              <p:cond delay="9000"/>
                            </p:stCondLst>
                            <p:childTnLst>
                              <p:par>
                                <p:cTn id="83" presetID="22" presetClass="entr" presetSubtype="8" fill="hold" grpId="0" nodeType="after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wipe(left)">
                                      <p:cBhvr>
                                        <p:cTn id="85" dur="500"/>
                                        <p:tgtEl>
                                          <p:spTgt spid="26"/>
                                        </p:tgtEl>
                                      </p:cBhvr>
                                    </p:animEffect>
                                  </p:childTnLst>
                                </p:cTn>
                              </p:par>
                            </p:childTnLst>
                          </p:cTn>
                        </p:par>
                        <p:par>
                          <p:cTn id="86" fill="hold">
                            <p:stCondLst>
                              <p:cond delay="9500"/>
                            </p:stCondLst>
                            <p:childTnLst>
                              <p:par>
                                <p:cTn id="87" presetID="53" presetClass="entr" presetSubtype="0" fill="hold" grpId="0" nodeType="after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p:cTn id="89" dur="500" fill="hold"/>
                                        <p:tgtEl>
                                          <p:spTgt spid="38"/>
                                        </p:tgtEl>
                                        <p:attrNameLst>
                                          <p:attrName>ppt_w</p:attrName>
                                        </p:attrNameLst>
                                      </p:cBhvr>
                                      <p:tavLst>
                                        <p:tav tm="0">
                                          <p:val>
                                            <p:fltVal val="0"/>
                                          </p:val>
                                        </p:tav>
                                        <p:tav tm="100000">
                                          <p:val>
                                            <p:strVal val="#ppt_w"/>
                                          </p:val>
                                        </p:tav>
                                      </p:tavLst>
                                    </p:anim>
                                    <p:anim calcmode="lin" valueType="num">
                                      <p:cBhvr>
                                        <p:cTn id="90" dur="500" fill="hold"/>
                                        <p:tgtEl>
                                          <p:spTgt spid="38"/>
                                        </p:tgtEl>
                                        <p:attrNameLst>
                                          <p:attrName>ppt_h</p:attrName>
                                        </p:attrNameLst>
                                      </p:cBhvr>
                                      <p:tavLst>
                                        <p:tav tm="0">
                                          <p:val>
                                            <p:fltVal val="0"/>
                                          </p:val>
                                        </p:tav>
                                        <p:tav tm="100000">
                                          <p:val>
                                            <p:strVal val="#ppt_h"/>
                                          </p:val>
                                        </p:tav>
                                      </p:tavLst>
                                    </p:anim>
                                    <p:animEffect transition="in" filter="fade">
                                      <p:cBhvr>
                                        <p:cTn id="91" dur="500"/>
                                        <p:tgtEl>
                                          <p:spTgt spid="38"/>
                                        </p:tgtEl>
                                      </p:cBhvr>
                                    </p:animEffect>
                                  </p:childTnLst>
                                </p:cTn>
                              </p:par>
                            </p:childTnLst>
                          </p:cTn>
                        </p:par>
                        <p:par>
                          <p:cTn id="92" fill="hold">
                            <p:stCondLst>
                              <p:cond delay="10000"/>
                            </p:stCondLst>
                            <p:childTnLst>
                              <p:par>
                                <p:cTn id="93" presetID="22" presetClass="entr" presetSubtype="8" fill="hold" grpId="0" nodeType="afterEffect" nodePh="1">
                                  <p:stCondLst>
                                    <p:cond delay="0"/>
                                  </p:stCondLst>
                                  <p:endCondLst>
                                    <p:cond evt="begin" delay="0">
                                      <p:tn val="93"/>
                                    </p:cond>
                                  </p:endCondLst>
                                  <p:childTnLst>
                                    <p:set>
                                      <p:cBhvr>
                                        <p:cTn id="94" dur="1" fill="hold">
                                          <p:stCondLst>
                                            <p:cond delay="0"/>
                                          </p:stCondLst>
                                        </p:cTn>
                                        <p:tgtEl>
                                          <p:spTgt spid="50">
                                            <p:txEl>
                                              <p:pRg st="0" end="0"/>
                                            </p:txEl>
                                          </p:spTgt>
                                        </p:tgtEl>
                                        <p:attrNameLst>
                                          <p:attrName>style.visibility</p:attrName>
                                        </p:attrNameLst>
                                      </p:cBhvr>
                                      <p:to>
                                        <p:strVal val="visible"/>
                                      </p:to>
                                    </p:set>
                                    <p:animEffect transition="in" filter="wipe(left)">
                                      <p:cBhvr>
                                        <p:cTn id="95" dur="500"/>
                                        <p:tgtEl>
                                          <p:spTgt spid="50">
                                            <p:txEl>
                                              <p:pRg st="0" end="0"/>
                                            </p:txEl>
                                          </p:spTgt>
                                        </p:tgtEl>
                                      </p:cBhvr>
                                    </p:animEffect>
                                  </p:childTnLst>
                                </p:cTn>
                              </p:par>
                            </p:childTnLst>
                          </p:cTn>
                        </p:par>
                        <p:par>
                          <p:cTn id="96" fill="hold">
                            <p:stCondLst>
                              <p:cond delay="10500"/>
                            </p:stCondLst>
                            <p:childTnLst>
                              <p:par>
                                <p:cTn id="97" presetID="22" presetClass="entr" presetSubtype="8" fill="hold" grpId="0" nodeType="afterEffect" nodePh="1">
                                  <p:stCondLst>
                                    <p:cond delay="0"/>
                                  </p:stCondLst>
                                  <p:endCondLst>
                                    <p:cond evt="begin" delay="0">
                                      <p:tn val="97"/>
                                    </p:cond>
                                  </p:endCondLst>
                                  <p:childTnLst>
                                    <p:set>
                                      <p:cBhvr>
                                        <p:cTn id="98" dur="1" fill="hold">
                                          <p:stCondLst>
                                            <p:cond delay="0"/>
                                          </p:stCondLst>
                                        </p:cTn>
                                        <p:tgtEl>
                                          <p:spTgt spid="49">
                                            <p:txEl>
                                              <p:pRg st="0" end="0"/>
                                            </p:txEl>
                                          </p:spTgt>
                                        </p:tgtEl>
                                        <p:attrNameLst>
                                          <p:attrName>style.visibility</p:attrName>
                                        </p:attrNameLst>
                                      </p:cBhvr>
                                      <p:to>
                                        <p:strVal val="visible"/>
                                      </p:to>
                                    </p:set>
                                    <p:animEffect transition="in" filter="wipe(left)">
                                      <p:cBhvr>
                                        <p:cTn id="9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animBg="1"/>
      <p:bldP spid="23" grpId="0" animBg="1"/>
      <p:bldP spid="24" grpId="0" animBg="1"/>
      <p:bldP spid="26" grpId="0" animBg="1"/>
      <p:bldP spid="27" grpId="0" animBg="1"/>
      <p:bldP spid="34" grpId="0" animBg="1"/>
      <p:bldP spid="37" grpId="0" animBg="1"/>
      <p:bldP spid="38" grpId="0" animBg="1"/>
      <p:bldP spid="3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4"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48"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25" grpId="0" animBg="1"/>
      <p:bldP spid="28"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29" grpId="0" build="p">
        <p:tmplLst>
          <p:tmpl lvl="1">
            <p:tnLst>
              <p:par>
                <p:cTn presetID="22" presetClass="entr" presetSubtype="4" fill="hold" nodeType="afterEffect" nodePh="1">
                  <p:stCondLst>
                    <p:cond delay="0"/>
                  </p:stCondLst>
                  <p:endCondLst>
                    <p:cond evt="begin" delay="0"/>
                  </p:end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2" grpId="0"/>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text&#10;&#10;Description automatically generated">
            <a:extLst>
              <a:ext uri="{FF2B5EF4-FFF2-40B4-BE49-F238E27FC236}">
                <a16:creationId xmlns:a16="http://schemas.microsoft.com/office/drawing/2014/main" id="{A3B110FE-39A3-916D-6E4D-3676A8416E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750" y="5637213"/>
            <a:ext cx="3543300" cy="927100"/>
          </a:xfrm>
          <a:prstGeom prst="rect">
            <a:avLst/>
          </a:prstGeom>
        </p:spPr>
      </p:pic>
      <p:sp>
        <p:nvSpPr>
          <p:cNvPr id="7" name="Text Placeholder 4">
            <a:extLst>
              <a:ext uri="{FF2B5EF4-FFF2-40B4-BE49-F238E27FC236}">
                <a16:creationId xmlns:a16="http://schemas.microsoft.com/office/drawing/2014/main" id="{940A4F1C-21F9-EFF5-13C0-8FD2D4C4B658}"/>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3" name="Picture 2" descr="Graphical user interface&#10;&#10;Description automatically generated with low confidence">
            <a:extLst>
              <a:ext uri="{FF2B5EF4-FFF2-40B4-BE49-F238E27FC236}">
                <a16:creationId xmlns:a16="http://schemas.microsoft.com/office/drawing/2014/main" id="{12C23A6F-A38F-BE70-1D77-9302EDC4A5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43277221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Pic5">
    <p:spTree>
      <p:nvGrpSpPr>
        <p:cNvPr id="1" name=""/>
        <p:cNvGrpSpPr/>
        <p:nvPr/>
      </p:nvGrpSpPr>
      <p:grpSpPr>
        <a:xfrm>
          <a:off x="0" y="0"/>
          <a:ext cx="0" cy="0"/>
          <a:chOff x="0" y="0"/>
          <a:chExt cx="0" cy="0"/>
        </a:xfrm>
      </p:grpSpPr>
      <p:sp>
        <p:nvSpPr>
          <p:cNvPr id="18" name="Picture Placeholder 7"/>
          <p:cNvSpPr>
            <a:spLocks noGrp="1"/>
          </p:cNvSpPr>
          <p:nvPr>
            <p:ph type="pic" sz="quarter" idx="10" hasCustomPrompt="1"/>
          </p:nvPr>
        </p:nvSpPr>
        <p:spPr>
          <a:xfrm>
            <a:off x="0" y="1885772"/>
            <a:ext cx="4165600" cy="2660829"/>
          </a:xfrm>
          <a:prstGeom prst="rect">
            <a:avLst/>
          </a:prstGeom>
          <a:solidFill>
            <a:schemeClr val="accent1"/>
          </a:solidFill>
          <a:ln w="19050">
            <a:noFill/>
          </a:ln>
        </p:spPr>
        <p:txBody>
          <a:bodyPr tIns="0" bIns="182880" anchor="b"/>
          <a:lstStyle>
            <a:lvl1pPr algn="ctr">
              <a:buNone/>
              <a:defRPr sz="1600">
                <a:solidFill>
                  <a:schemeClr val="bg1"/>
                </a:solidFill>
              </a:defRPr>
            </a:lvl1pPr>
          </a:lstStyle>
          <a:p>
            <a:r>
              <a:rPr lang="en-US" dirty="0"/>
              <a:t>Image Holder</a:t>
            </a:r>
          </a:p>
        </p:txBody>
      </p:sp>
      <p:sp>
        <p:nvSpPr>
          <p:cNvPr id="20" name="Rectangle 19"/>
          <p:cNvSpPr/>
          <p:nvPr userDrawn="1"/>
        </p:nvSpPr>
        <p:spPr>
          <a:xfrm>
            <a:off x="4165601" y="1885772"/>
            <a:ext cx="8004843" cy="2660829"/>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22" name="Freeform 45"/>
          <p:cNvSpPr>
            <a:spLocks noEditPoints="1"/>
          </p:cNvSpPr>
          <p:nvPr userDrawn="1"/>
        </p:nvSpPr>
        <p:spPr bwMode="auto">
          <a:xfrm>
            <a:off x="4561641" y="2561069"/>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3" name="Text Placeholder 3"/>
          <p:cNvSpPr>
            <a:spLocks noGrp="1"/>
          </p:cNvSpPr>
          <p:nvPr>
            <p:ph type="body" sz="half" idx="15"/>
          </p:nvPr>
        </p:nvSpPr>
        <p:spPr>
          <a:xfrm>
            <a:off x="5077865" y="2540820"/>
            <a:ext cx="6379243"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algn="ctr"/>
            <a:endParaRPr lang="en-US" sz="1333" dirty="0">
              <a:solidFill>
                <a:schemeClr val="tx1">
                  <a:lumMod val="50000"/>
                  <a:lumOff val="50000"/>
                </a:schemeClr>
              </a:solidFill>
            </a:endParaRPr>
          </a:p>
        </p:txBody>
      </p:sp>
      <p:sp>
        <p:nvSpPr>
          <p:cNvPr id="24" name="Freeform 45"/>
          <p:cNvSpPr>
            <a:spLocks noEditPoints="1"/>
          </p:cNvSpPr>
          <p:nvPr userDrawn="1"/>
        </p:nvSpPr>
        <p:spPr bwMode="auto">
          <a:xfrm>
            <a:off x="4561641" y="322454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5" name="Text Placeholder 3"/>
          <p:cNvSpPr>
            <a:spLocks noGrp="1"/>
          </p:cNvSpPr>
          <p:nvPr>
            <p:ph type="body" sz="half" idx="16"/>
          </p:nvPr>
        </p:nvSpPr>
        <p:spPr>
          <a:xfrm>
            <a:off x="5077868" y="3204293"/>
            <a:ext cx="6379241"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algn="ctr"/>
            <a:endParaRPr lang="en-US" sz="1333" dirty="0">
              <a:solidFill>
                <a:schemeClr val="tx1">
                  <a:lumMod val="50000"/>
                  <a:lumOff val="50000"/>
                </a:schemeClr>
              </a:solidFill>
            </a:endParaRPr>
          </a:p>
        </p:txBody>
      </p:sp>
      <p:sp>
        <p:nvSpPr>
          <p:cNvPr id="26" name="Freeform 45"/>
          <p:cNvSpPr>
            <a:spLocks noEditPoints="1"/>
          </p:cNvSpPr>
          <p:nvPr userDrawn="1"/>
        </p:nvSpPr>
        <p:spPr bwMode="auto">
          <a:xfrm>
            <a:off x="4561641" y="3849919"/>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262626"/>
              </a:solidFill>
            </a:endParaRPr>
          </a:p>
        </p:txBody>
      </p:sp>
      <p:sp>
        <p:nvSpPr>
          <p:cNvPr id="27" name="Text Placeholder 3"/>
          <p:cNvSpPr>
            <a:spLocks noGrp="1"/>
          </p:cNvSpPr>
          <p:nvPr>
            <p:ph type="body" sz="half" idx="17"/>
          </p:nvPr>
        </p:nvSpPr>
        <p:spPr>
          <a:xfrm>
            <a:off x="5077868" y="3829669"/>
            <a:ext cx="6379241" cy="434875"/>
          </a:xfrm>
          <a:prstGeom prst="rect">
            <a:avLst/>
          </a:prstGeom>
        </p:spPr>
        <p:txBody>
          <a:bodyPr wrap="square" lIns="0" tIns="0" rIns="0" bIns="0" anchor="t">
            <a:noAutofit/>
          </a:bodyPr>
          <a:lstStyle>
            <a:lvl1pPr marL="0" indent="0" algn="l">
              <a:buNone/>
              <a:defRPr sz="1467" b="0" baseline="0">
                <a:solidFill>
                  <a:schemeClr val="tx1">
                    <a:lumMod val="75000"/>
                    <a:lumOff val="2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algn="ctr"/>
            <a:endParaRPr lang="en-US" sz="1333" dirty="0">
              <a:solidFill>
                <a:schemeClr val="tx1">
                  <a:lumMod val="50000"/>
                  <a:lumOff val="50000"/>
                </a:schemeClr>
              </a:solidFill>
            </a:endParaRPr>
          </a:p>
        </p:txBody>
      </p:sp>
      <p:sp>
        <p:nvSpPr>
          <p:cNvPr id="34" name="Text Placeholder 3"/>
          <p:cNvSpPr>
            <a:spLocks noGrp="1"/>
          </p:cNvSpPr>
          <p:nvPr>
            <p:ph type="body" sz="half" idx="21"/>
          </p:nvPr>
        </p:nvSpPr>
        <p:spPr>
          <a:xfrm>
            <a:off x="4639229" y="2147528"/>
            <a:ext cx="6862419" cy="257040"/>
          </a:xfrm>
          <a:prstGeom prst="rect">
            <a:avLst/>
          </a:prstGeom>
        </p:spPr>
        <p:txBody>
          <a:bodyPr wrap="none" lIns="0" tIns="0" rIns="0" bIns="0" anchor="ctr">
            <a:noAutofit/>
          </a:bodyPr>
          <a:lstStyle>
            <a:lvl1pPr marL="0" indent="0" algn="l">
              <a:buNone/>
              <a:defRPr sz="1867" b="1" baseline="0">
                <a:solidFill>
                  <a:schemeClr val="tx1">
                    <a:lumMod val="75000"/>
                    <a:lumOff val="2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endParaRPr lang="en-US" dirty="0"/>
          </a:p>
        </p:txBody>
      </p:sp>
      <p:sp>
        <p:nvSpPr>
          <p:cNvPr id="17"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dirty="0"/>
              <a:t>Click To Edit Master Title Style</a:t>
            </a:r>
          </a:p>
        </p:txBody>
      </p:sp>
      <p:sp>
        <p:nvSpPr>
          <p:cNvPr id="19" name="Text Placeholder 3"/>
          <p:cNvSpPr>
            <a:spLocks noGrp="1"/>
          </p:cNvSpPr>
          <p:nvPr>
            <p:ph type="body" sz="half" idx="2" hasCustomPrompt="1"/>
          </p:nvPr>
        </p:nvSpPr>
        <p:spPr>
          <a:xfrm>
            <a:off x="3352800" y="951923"/>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dirty="0"/>
              <a:t>Subtext Goes Here</a:t>
            </a:r>
          </a:p>
        </p:txBody>
      </p:sp>
    </p:spTree>
    <p:extLst>
      <p:ext uri="{BB962C8B-B14F-4D97-AF65-F5344CB8AC3E}">
        <p14:creationId xmlns:p14="http://schemas.microsoft.com/office/powerpoint/2010/main" val="19523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par>
                          <p:cTn id="12" fill="hold">
                            <p:stCondLst>
                              <p:cond delay="1000"/>
                            </p:stCondLst>
                            <p:childTnLst>
                              <p:par>
                                <p:cTn id="13" presetID="2" presetClass="entr" presetSubtype="4" accel="50000" decel="5000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ppt_x"/>
                                          </p:val>
                                        </p:tav>
                                        <p:tav tm="100000">
                                          <p:val>
                                            <p:strVal val="#ppt_x"/>
                                          </p:val>
                                        </p:tav>
                                      </p:tavLst>
                                    </p:anim>
                                    <p:anim calcmode="lin" valueType="num">
                                      <p:cBhvr additive="base">
                                        <p:cTn id="16" dur="1000" fill="hold"/>
                                        <p:tgtEl>
                                          <p:spTgt spid="18"/>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par>
                          <p:cTn id="21" fill="hold">
                            <p:stCondLst>
                              <p:cond delay="2500"/>
                            </p:stCondLst>
                            <p:childTnLst>
                              <p:par>
                                <p:cTn id="22" presetID="22" presetClass="entr" presetSubtype="8" fill="hold" grpId="0" nodeType="afterEffect" nodePh="1">
                                  <p:stCondLst>
                                    <p:cond delay="0"/>
                                  </p:stCondLst>
                                  <p:endCondLst>
                                    <p:cond evt="begin" delay="0">
                                      <p:tn val="22"/>
                                    </p:cond>
                                  </p:endCondLst>
                                  <p:childTnLst>
                                    <p:set>
                                      <p:cBhvr>
                                        <p:cTn id="23" dur="1" fill="hold">
                                          <p:stCondLst>
                                            <p:cond delay="0"/>
                                          </p:stCondLst>
                                        </p:cTn>
                                        <p:tgtEl>
                                          <p:spTgt spid="34">
                                            <p:txEl>
                                              <p:pRg st="0" end="0"/>
                                            </p:txEl>
                                          </p:spTgt>
                                        </p:tgtEl>
                                        <p:attrNameLst>
                                          <p:attrName>style.visibility</p:attrName>
                                        </p:attrNameLst>
                                      </p:cBhvr>
                                      <p:to>
                                        <p:strVal val="visible"/>
                                      </p:to>
                                    </p:set>
                                    <p:animEffect transition="in" filter="wipe(left)">
                                      <p:cBhvr>
                                        <p:cTn id="24" dur="500"/>
                                        <p:tgtEl>
                                          <p:spTgt spid="34">
                                            <p:txEl>
                                              <p:pRg st="0" end="0"/>
                                            </p:txEl>
                                          </p:spTgt>
                                        </p:tgtEl>
                                      </p:cBhvr>
                                    </p:animEffect>
                                  </p:childTnLst>
                                </p:cTn>
                              </p:par>
                            </p:childTnLst>
                          </p:cTn>
                        </p:par>
                        <p:par>
                          <p:cTn id="25" fill="hold">
                            <p:stCondLst>
                              <p:cond delay="3000"/>
                            </p:stCondLst>
                            <p:childTnLst>
                              <p:par>
                                <p:cTn id="26" presetID="53"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par>
                                <p:cTn id="31" presetID="22" presetClass="entr" presetSubtype="8" fill="hold" grpId="0" nodeType="withEffect" nodePh="1">
                                  <p:stCondLst>
                                    <p:cond delay="0"/>
                                  </p:stCondLst>
                                  <p:endCondLst>
                                    <p:cond evt="begin" delay="0">
                                      <p:tn val="31"/>
                                    </p:cond>
                                  </p:endCondLst>
                                  <p:childTnLst>
                                    <p:set>
                                      <p:cBhvr>
                                        <p:cTn id="32" dur="1" fill="hold">
                                          <p:stCondLst>
                                            <p:cond delay="0"/>
                                          </p:stCondLst>
                                        </p:cTn>
                                        <p:tgtEl>
                                          <p:spTgt spid="23">
                                            <p:txEl>
                                              <p:pRg st="0" end="0"/>
                                            </p:txEl>
                                          </p:spTgt>
                                        </p:tgtEl>
                                        <p:attrNameLst>
                                          <p:attrName>style.visibility</p:attrName>
                                        </p:attrNameLst>
                                      </p:cBhvr>
                                      <p:to>
                                        <p:strVal val="visible"/>
                                      </p:to>
                                    </p:set>
                                    <p:animEffect transition="in" filter="wipe(left)">
                                      <p:cBhvr>
                                        <p:cTn id="33" dur="500"/>
                                        <p:tgtEl>
                                          <p:spTgt spid="23">
                                            <p:txEl>
                                              <p:pRg st="0" end="0"/>
                                            </p:txEl>
                                          </p:spTgt>
                                        </p:tgtEl>
                                      </p:cBhvr>
                                    </p:animEffect>
                                  </p:childTnLst>
                                </p:cTn>
                              </p:par>
                            </p:childTnLst>
                          </p:cTn>
                        </p:par>
                        <p:par>
                          <p:cTn id="34" fill="hold">
                            <p:stCondLst>
                              <p:cond delay="3500"/>
                            </p:stCondLst>
                            <p:childTnLst>
                              <p:par>
                                <p:cTn id="35" presetID="53"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p:cTn id="37" dur="500" fill="hold"/>
                                        <p:tgtEl>
                                          <p:spTgt spid="24"/>
                                        </p:tgtEl>
                                        <p:attrNameLst>
                                          <p:attrName>ppt_w</p:attrName>
                                        </p:attrNameLst>
                                      </p:cBhvr>
                                      <p:tavLst>
                                        <p:tav tm="0">
                                          <p:val>
                                            <p:fltVal val="0"/>
                                          </p:val>
                                        </p:tav>
                                        <p:tav tm="100000">
                                          <p:val>
                                            <p:strVal val="#ppt_w"/>
                                          </p:val>
                                        </p:tav>
                                      </p:tavLst>
                                    </p:anim>
                                    <p:anim calcmode="lin" valueType="num">
                                      <p:cBhvr>
                                        <p:cTn id="38" dur="500" fill="hold"/>
                                        <p:tgtEl>
                                          <p:spTgt spid="24"/>
                                        </p:tgtEl>
                                        <p:attrNameLst>
                                          <p:attrName>ppt_h</p:attrName>
                                        </p:attrNameLst>
                                      </p:cBhvr>
                                      <p:tavLst>
                                        <p:tav tm="0">
                                          <p:val>
                                            <p:fltVal val="0"/>
                                          </p:val>
                                        </p:tav>
                                        <p:tav tm="100000">
                                          <p:val>
                                            <p:strVal val="#ppt_h"/>
                                          </p:val>
                                        </p:tav>
                                      </p:tavLst>
                                    </p:anim>
                                    <p:animEffect transition="in" filter="fade">
                                      <p:cBhvr>
                                        <p:cTn id="39" dur="500"/>
                                        <p:tgtEl>
                                          <p:spTgt spid="24"/>
                                        </p:tgtEl>
                                      </p:cBhvr>
                                    </p:animEffect>
                                  </p:childTnLst>
                                </p:cTn>
                              </p:par>
                              <p:par>
                                <p:cTn id="40" presetID="22" presetClass="entr" presetSubtype="8" fill="hold" grpId="0" nodeType="withEffect" nodePh="1">
                                  <p:stCondLst>
                                    <p:cond delay="0"/>
                                  </p:stCondLst>
                                  <p:endCondLst>
                                    <p:cond evt="begin" delay="0">
                                      <p:tn val="40"/>
                                    </p:cond>
                                  </p:endCondLst>
                                  <p:childTnLst>
                                    <p:set>
                                      <p:cBhvr>
                                        <p:cTn id="41" dur="1" fill="hold">
                                          <p:stCondLst>
                                            <p:cond delay="0"/>
                                          </p:stCondLst>
                                        </p:cTn>
                                        <p:tgtEl>
                                          <p:spTgt spid="25">
                                            <p:txEl>
                                              <p:pRg st="0" end="0"/>
                                            </p:txEl>
                                          </p:spTgt>
                                        </p:tgtEl>
                                        <p:attrNameLst>
                                          <p:attrName>style.visibility</p:attrName>
                                        </p:attrNameLst>
                                      </p:cBhvr>
                                      <p:to>
                                        <p:strVal val="visible"/>
                                      </p:to>
                                    </p:set>
                                    <p:animEffect transition="in" filter="wipe(left)">
                                      <p:cBhvr>
                                        <p:cTn id="42" dur="500"/>
                                        <p:tgtEl>
                                          <p:spTgt spid="25">
                                            <p:txEl>
                                              <p:pRg st="0" end="0"/>
                                            </p:txEl>
                                          </p:spTgt>
                                        </p:tgtEl>
                                      </p:cBhvr>
                                    </p:animEffect>
                                  </p:childTnLst>
                                </p:cTn>
                              </p:par>
                            </p:childTnLst>
                          </p:cTn>
                        </p:par>
                        <p:par>
                          <p:cTn id="43" fill="hold">
                            <p:stCondLst>
                              <p:cond delay="4000"/>
                            </p:stCondLst>
                            <p:childTnLst>
                              <p:par>
                                <p:cTn id="44" presetID="53" presetClass="entr" presetSubtype="0"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500" fill="hold"/>
                                        <p:tgtEl>
                                          <p:spTgt spid="26"/>
                                        </p:tgtEl>
                                        <p:attrNameLst>
                                          <p:attrName>ppt_w</p:attrName>
                                        </p:attrNameLst>
                                      </p:cBhvr>
                                      <p:tavLst>
                                        <p:tav tm="0">
                                          <p:val>
                                            <p:fltVal val="0"/>
                                          </p:val>
                                        </p:tav>
                                        <p:tav tm="100000">
                                          <p:val>
                                            <p:strVal val="#ppt_w"/>
                                          </p:val>
                                        </p:tav>
                                      </p:tavLst>
                                    </p:anim>
                                    <p:anim calcmode="lin" valueType="num">
                                      <p:cBhvr>
                                        <p:cTn id="47" dur="500" fill="hold"/>
                                        <p:tgtEl>
                                          <p:spTgt spid="26"/>
                                        </p:tgtEl>
                                        <p:attrNameLst>
                                          <p:attrName>ppt_h</p:attrName>
                                        </p:attrNameLst>
                                      </p:cBhvr>
                                      <p:tavLst>
                                        <p:tav tm="0">
                                          <p:val>
                                            <p:fltVal val="0"/>
                                          </p:val>
                                        </p:tav>
                                        <p:tav tm="100000">
                                          <p:val>
                                            <p:strVal val="#ppt_h"/>
                                          </p:val>
                                        </p:tav>
                                      </p:tavLst>
                                    </p:anim>
                                    <p:animEffect transition="in" filter="fade">
                                      <p:cBhvr>
                                        <p:cTn id="48" dur="500"/>
                                        <p:tgtEl>
                                          <p:spTgt spid="26"/>
                                        </p:tgtEl>
                                      </p:cBhvr>
                                    </p:animEffect>
                                  </p:childTnLst>
                                </p:cTn>
                              </p:par>
                              <p:par>
                                <p:cTn id="49" presetID="22" presetClass="entr" presetSubtype="8" fill="hold" grpId="0" nodeType="withEffect" nodePh="1">
                                  <p:stCondLst>
                                    <p:cond delay="0"/>
                                  </p:stCondLst>
                                  <p:endCondLst>
                                    <p:cond evt="begin" delay="0">
                                      <p:tn val="49"/>
                                    </p:cond>
                                  </p:endCondLst>
                                  <p:childTnLst>
                                    <p:set>
                                      <p:cBhvr>
                                        <p:cTn id="50" dur="1" fill="hold">
                                          <p:stCondLst>
                                            <p:cond delay="0"/>
                                          </p:stCondLst>
                                        </p:cTn>
                                        <p:tgtEl>
                                          <p:spTgt spid="27">
                                            <p:txEl>
                                              <p:pRg st="0" end="0"/>
                                            </p:txEl>
                                          </p:spTgt>
                                        </p:tgtEl>
                                        <p:attrNameLst>
                                          <p:attrName>style.visibility</p:attrName>
                                        </p:attrNameLst>
                                      </p:cBhvr>
                                      <p:to>
                                        <p:strVal val="visible"/>
                                      </p:to>
                                    </p:set>
                                    <p:animEffect transition="in" filter="wipe(left)">
                                      <p:cBhvr>
                                        <p:cTn id="51"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2" grpId="0" animBg="1"/>
      <p:bldP spid="23"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with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34" grpId="0" build="p">
        <p:tmplLst>
          <p:tmpl lvl="1">
            <p:tnLst>
              <p:par>
                <p:cTn presetID="22" presetClass="entr" presetSubtype="8" fill="hold" nodeType="afterEffect" nodePh="1">
                  <p:stCondLst>
                    <p:cond delay="0"/>
                  </p:stCondLst>
                  <p:endCondLst>
                    <p:cond evt="begin" delay="0"/>
                  </p:end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17" grpId="0"/>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25998769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6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5" name="Picture Placeholder 7"/>
          <p:cNvSpPr>
            <a:spLocks noGrp="1"/>
          </p:cNvSpPr>
          <p:nvPr>
            <p:ph type="pic" sz="quarter" idx="10" hasCustomPrompt="1"/>
          </p:nvPr>
        </p:nvSpPr>
        <p:spPr>
          <a:xfrm>
            <a:off x="545433" y="1522209"/>
            <a:ext cx="3587015" cy="2566736"/>
          </a:xfrm>
          <a:prstGeom prst="rect">
            <a:avLst/>
          </a:prstGeom>
          <a:solidFill>
            <a:schemeClr val="tx2">
              <a:lumMod val="10000"/>
              <a:lumOff val="90000"/>
            </a:schemeClr>
          </a:solidFill>
          <a:ln w="19050">
            <a:noFill/>
          </a:ln>
        </p:spPr>
        <p:txBody>
          <a:bodyPr lIns="0" tIns="91440" rIns="0" bIns="548640" anchor="b"/>
          <a:lstStyle>
            <a:lvl1pPr algn="ctr" rtl="0">
              <a:buNone/>
              <a:defRPr sz="1867">
                <a:solidFill>
                  <a:schemeClr val="tx1">
                    <a:lumMod val="75000"/>
                    <a:lumOff val="25000"/>
                  </a:schemeClr>
                </a:solidFill>
              </a:defRPr>
            </a:lvl1pPr>
          </a:lstStyle>
          <a:p>
            <a:r>
              <a:rPr lang="en-US" dirty="0"/>
              <a:t>Image Holder</a:t>
            </a:r>
          </a:p>
        </p:txBody>
      </p:sp>
      <p:sp>
        <p:nvSpPr>
          <p:cNvPr id="6" name="Picture Placeholder 7"/>
          <p:cNvSpPr>
            <a:spLocks noGrp="1"/>
          </p:cNvSpPr>
          <p:nvPr>
            <p:ph type="pic" sz="quarter" idx="11" hasCustomPrompt="1"/>
          </p:nvPr>
        </p:nvSpPr>
        <p:spPr>
          <a:xfrm>
            <a:off x="8063834" y="1522209"/>
            <a:ext cx="3587015" cy="2566736"/>
          </a:xfrm>
          <a:prstGeom prst="rect">
            <a:avLst/>
          </a:prstGeom>
          <a:solidFill>
            <a:schemeClr val="tx2">
              <a:lumMod val="10000"/>
              <a:lumOff val="90000"/>
            </a:schemeClr>
          </a:solidFill>
          <a:ln w="19050">
            <a:noFill/>
          </a:ln>
        </p:spPr>
        <p:txBody>
          <a:bodyPr lIns="0" tIns="91440" rIns="0" bIns="54864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06623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1"/>
            <a:ext cx="12192000" cy="4343400"/>
          </a:xfrm>
          <a:prstGeom prst="rect">
            <a:avLst/>
          </a:prstGeom>
          <a:solidFill>
            <a:schemeClr val="tx2">
              <a:lumMod val="10000"/>
              <a:lumOff val="90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410289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2"/>
            <a:ext cx="12192000" cy="4825999"/>
          </a:xfrm>
          <a:prstGeom prst="rect">
            <a:avLst/>
          </a:prstGeom>
          <a:solidFill>
            <a:schemeClr val="tx2">
              <a:lumMod val="25000"/>
              <a:lumOff val="75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25322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Image Layouts">
    <p:spTree>
      <p:nvGrpSpPr>
        <p:cNvPr id="1" name=""/>
        <p:cNvGrpSpPr/>
        <p:nvPr/>
      </p:nvGrpSpPr>
      <p:grpSpPr>
        <a:xfrm>
          <a:off x="0" y="0"/>
          <a:ext cx="0" cy="0"/>
          <a:chOff x="0" y="0"/>
          <a:chExt cx="0" cy="0"/>
        </a:xfrm>
      </p:grpSpPr>
      <p:sp>
        <p:nvSpPr>
          <p:cNvPr id="2" name="Rectangle 1"/>
          <p:cNvSpPr/>
          <p:nvPr userDrawn="1"/>
        </p:nvSpPr>
        <p:spPr>
          <a:xfrm>
            <a:off x="5892800" y="0"/>
            <a:ext cx="6299200" cy="6858000"/>
          </a:xfrm>
          <a:custGeom>
            <a:avLst/>
            <a:gdLst>
              <a:gd name="connsiteX0" fmla="*/ 0 w 4724400"/>
              <a:gd name="connsiteY0" fmla="*/ 0 h 5143500"/>
              <a:gd name="connsiteX1" fmla="*/ 4724400 w 4724400"/>
              <a:gd name="connsiteY1" fmla="*/ 0 h 5143500"/>
              <a:gd name="connsiteX2" fmla="*/ 4724400 w 4724400"/>
              <a:gd name="connsiteY2" fmla="*/ 5143500 h 5143500"/>
              <a:gd name="connsiteX3" fmla="*/ 0 w 4724400"/>
              <a:gd name="connsiteY3" fmla="*/ 5143500 h 5143500"/>
              <a:gd name="connsiteX4" fmla="*/ 0 w 4724400"/>
              <a:gd name="connsiteY4" fmla="*/ 0 h 5143500"/>
              <a:gd name="connsiteX0" fmla="*/ 0 w 4724400"/>
              <a:gd name="connsiteY0" fmla="*/ 0 h 5143500"/>
              <a:gd name="connsiteX1" fmla="*/ 4724400 w 4724400"/>
              <a:gd name="connsiteY1" fmla="*/ 0 h 5143500"/>
              <a:gd name="connsiteX2" fmla="*/ 4724400 w 4724400"/>
              <a:gd name="connsiteY2" fmla="*/ 5143500 h 5143500"/>
              <a:gd name="connsiteX3" fmla="*/ 2527300 w 4724400"/>
              <a:gd name="connsiteY3" fmla="*/ 5118100 h 5143500"/>
              <a:gd name="connsiteX4" fmla="*/ 0 w 4724400"/>
              <a:gd name="connsiteY4" fmla="*/ 0 h 5143500"/>
              <a:gd name="connsiteX0" fmla="*/ 0 w 4724400"/>
              <a:gd name="connsiteY0" fmla="*/ 0 h 5168900"/>
              <a:gd name="connsiteX1" fmla="*/ 4724400 w 4724400"/>
              <a:gd name="connsiteY1" fmla="*/ 0 h 5168900"/>
              <a:gd name="connsiteX2" fmla="*/ 4724400 w 4724400"/>
              <a:gd name="connsiteY2" fmla="*/ 5143500 h 5168900"/>
              <a:gd name="connsiteX3" fmla="*/ 1828800 w 4724400"/>
              <a:gd name="connsiteY3" fmla="*/ 5168900 h 5168900"/>
              <a:gd name="connsiteX4" fmla="*/ 0 w 4724400"/>
              <a:gd name="connsiteY4" fmla="*/ 0 h 5168900"/>
              <a:gd name="connsiteX0" fmla="*/ 0 w 4724400"/>
              <a:gd name="connsiteY0" fmla="*/ 0 h 5143500"/>
              <a:gd name="connsiteX1" fmla="*/ 4724400 w 4724400"/>
              <a:gd name="connsiteY1" fmla="*/ 0 h 5143500"/>
              <a:gd name="connsiteX2" fmla="*/ 4724400 w 4724400"/>
              <a:gd name="connsiteY2" fmla="*/ 5143500 h 5143500"/>
              <a:gd name="connsiteX3" fmla="*/ 1828800 w 4724400"/>
              <a:gd name="connsiteY3" fmla="*/ 5121275 h 5143500"/>
              <a:gd name="connsiteX4" fmla="*/ 0 w 4724400"/>
              <a:gd name="connsiteY4" fmla="*/ 0 h 5143500"/>
              <a:gd name="connsiteX0" fmla="*/ 0 w 4724400"/>
              <a:gd name="connsiteY0" fmla="*/ 0 h 5143500"/>
              <a:gd name="connsiteX1" fmla="*/ 4724400 w 4724400"/>
              <a:gd name="connsiteY1" fmla="*/ 0 h 5143500"/>
              <a:gd name="connsiteX2" fmla="*/ 4724400 w 4724400"/>
              <a:gd name="connsiteY2" fmla="*/ 5143500 h 5143500"/>
              <a:gd name="connsiteX3" fmla="*/ 1809750 w 4724400"/>
              <a:gd name="connsiteY3" fmla="*/ 5140325 h 5143500"/>
              <a:gd name="connsiteX4" fmla="*/ 0 w 47244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5143500">
                <a:moveTo>
                  <a:pt x="0" y="0"/>
                </a:moveTo>
                <a:lnTo>
                  <a:pt x="4724400" y="0"/>
                </a:lnTo>
                <a:lnTo>
                  <a:pt x="4724400" y="5143500"/>
                </a:lnTo>
                <a:lnTo>
                  <a:pt x="1809750" y="5140325"/>
                </a:lnTo>
                <a:lnTo>
                  <a:pt x="0" y="0"/>
                </a:lnTo>
                <a:close/>
              </a:path>
            </a:pathLst>
          </a:cu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 name="Text Placeholder 3"/>
          <p:cNvSpPr>
            <a:spLocks noGrp="1"/>
          </p:cNvSpPr>
          <p:nvPr>
            <p:ph type="body" sz="half" idx="2" hasCustomPrompt="1"/>
          </p:nvPr>
        </p:nvSpPr>
        <p:spPr>
          <a:xfrm>
            <a:off x="508000" y="1026695"/>
            <a:ext cx="55880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55880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096000" y="0"/>
            <a:ext cx="6096000" cy="6874933"/>
          </a:xfrm>
          <a:custGeom>
            <a:avLst/>
            <a:gdLst>
              <a:gd name="connsiteX0" fmla="*/ 0 w 4572000"/>
              <a:gd name="connsiteY0" fmla="*/ 0 h 5143500"/>
              <a:gd name="connsiteX1" fmla="*/ 4572000 w 4572000"/>
              <a:gd name="connsiteY1" fmla="*/ 0 h 5143500"/>
              <a:gd name="connsiteX2" fmla="*/ 4572000 w 4572000"/>
              <a:gd name="connsiteY2" fmla="*/ 5143500 h 5143500"/>
              <a:gd name="connsiteX3" fmla="*/ 0 w 4572000"/>
              <a:gd name="connsiteY3" fmla="*/ 5143500 h 5143500"/>
              <a:gd name="connsiteX4" fmla="*/ 0 w 4572000"/>
              <a:gd name="connsiteY4" fmla="*/ 0 h 5143500"/>
              <a:gd name="connsiteX0" fmla="*/ 0 w 4572000"/>
              <a:gd name="connsiteY0" fmla="*/ 0 h 5143500"/>
              <a:gd name="connsiteX1" fmla="*/ 4572000 w 4572000"/>
              <a:gd name="connsiteY1" fmla="*/ 0 h 5143500"/>
              <a:gd name="connsiteX2" fmla="*/ 4572000 w 4572000"/>
              <a:gd name="connsiteY2" fmla="*/ 5143500 h 5143500"/>
              <a:gd name="connsiteX3" fmla="*/ 1816100 w 4572000"/>
              <a:gd name="connsiteY3" fmla="*/ 5118100 h 5143500"/>
              <a:gd name="connsiteX4" fmla="*/ 0 w 4572000"/>
              <a:gd name="connsiteY4" fmla="*/ 0 h 5143500"/>
              <a:gd name="connsiteX0" fmla="*/ 0 w 4572000"/>
              <a:gd name="connsiteY0" fmla="*/ 0 h 5156200"/>
              <a:gd name="connsiteX1" fmla="*/ 4572000 w 4572000"/>
              <a:gd name="connsiteY1" fmla="*/ 0 h 5156200"/>
              <a:gd name="connsiteX2" fmla="*/ 4572000 w 4572000"/>
              <a:gd name="connsiteY2" fmla="*/ 5143500 h 5156200"/>
              <a:gd name="connsiteX3" fmla="*/ 1816100 w 4572000"/>
              <a:gd name="connsiteY3" fmla="*/ 5156200 h 5156200"/>
              <a:gd name="connsiteX4" fmla="*/ 0 w 4572000"/>
              <a:gd name="connsiteY4" fmla="*/ 0 h 515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0" h="5156200">
                <a:moveTo>
                  <a:pt x="0" y="0"/>
                </a:moveTo>
                <a:lnTo>
                  <a:pt x="4572000" y="0"/>
                </a:lnTo>
                <a:lnTo>
                  <a:pt x="4572000" y="5143500"/>
                </a:lnTo>
                <a:lnTo>
                  <a:pt x="1816100" y="5156200"/>
                </a:lnTo>
                <a:lnTo>
                  <a:pt x="0" y="0"/>
                </a:lnTo>
                <a:close/>
              </a:path>
            </a:pathLst>
          </a:custGeom>
          <a:solidFill>
            <a:schemeClr val="tx2">
              <a:lumMod val="10000"/>
              <a:lumOff val="90000"/>
            </a:schemeClr>
          </a:solidFill>
          <a:ln w="19050">
            <a:noFill/>
          </a:ln>
        </p:spPr>
        <p:txBody>
          <a:bodyPr lIns="0" tIns="91440" rIns="0" bIns="182880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49826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63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64516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64516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1" name="Picture Placeholder 10"/>
          <p:cNvSpPr>
            <a:spLocks noGrp="1"/>
          </p:cNvSpPr>
          <p:nvPr>
            <p:ph type="pic" sz="quarter" idx="10" hasCustomPrompt="1"/>
          </p:nvPr>
        </p:nvSpPr>
        <p:spPr>
          <a:xfrm>
            <a:off x="7662513" y="0"/>
            <a:ext cx="4529487" cy="6858000"/>
          </a:xfrm>
          <a:custGeom>
            <a:avLst/>
            <a:gdLst>
              <a:gd name="connsiteX0" fmla="*/ 336282 w 3397115"/>
              <a:gd name="connsiteY0" fmla="*/ 0 h 5143500"/>
              <a:gd name="connsiteX1" fmla="*/ 3397115 w 3397115"/>
              <a:gd name="connsiteY1" fmla="*/ 0 h 5143500"/>
              <a:gd name="connsiteX2" fmla="*/ 3397115 w 3397115"/>
              <a:gd name="connsiteY2" fmla="*/ 5143500 h 5143500"/>
              <a:gd name="connsiteX3" fmla="*/ 336282 w 3397115"/>
              <a:gd name="connsiteY3" fmla="*/ 5143500 h 5143500"/>
              <a:gd name="connsiteX4" fmla="*/ 336282 w 3397115"/>
              <a:gd name="connsiteY4" fmla="*/ 2780270 h 5143500"/>
              <a:gd name="connsiteX5" fmla="*/ 0 w 3397115"/>
              <a:gd name="connsiteY5" fmla="*/ 2571751 h 5143500"/>
              <a:gd name="connsiteX6" fmla="*/ 336282 w 3397115"/>
              <a:gd name="connsiteY6" fmla="*/ 2363233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7115" h="5143500">
                <a:moveTo>
                  <a:pt x="336282" y="0"/>
                </a:moveTo>
                <a:lnTo>
                  <a:pt x="3397115" y="0"/>
                </a:lnTo>
                <a:lnTo>
                  <a:pt x="3397115" y="5143500"/>
                </a:lnTo>
                <a:lnTo>
                  <a:pt x="336282" y="5143500"/>
                </a:lnTo>
                <a:lnTo>
                  <a:pt x="336282" y="2780270"/>
                </a:lnTo>
                <a:lnTo>
                  <a:pt x="0" y="2571751"/>
                </a:lnTo>
                <a:lnTo>
                  <a:pt x="336282" y="2363233"/>
                </a:lnTo>
                <a:close/>
              </a:path>
            </a:pathLst>
          </a:custGeom>
          <a:solidFill>
            <a:schemeClr val="tx2">
              <a:lumMod val="10000"/>
              <a:lumOff val="90000"/>
            </a:schemeClr>
          </a:solidFill>
          <a:ln w="19050">
            <a:noFill/>
          </a:ln>
        </p:spPr>
        <p:txBody>
          <a:bodyPr wrap="square" lIns="0" tIns="91440" rIns="0" bIns="182880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8317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8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3098798"/>
            <a:ext cx="12192000" cy="3759201"/>
          </a:xfrm>
          <a:prstGeom prst="rect">
            <a:avLst/>
          </a:prstGeom>
          <a:solidFill>
            <a:schemeClr val="tx2">
              <a:lumMod val="10000"/>
              <a:lumOff val="90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dirty="0"/>
              <a:t>Image Holder</a:t>
            </a:r>
          </a:p>
        </p:txBody>
      </p:sp>
      <p:sp>
        <p:nvSpPr>
          <p:cNvPr id="8" name="Rectangle 7"/>
          <p:cNvSpPr/>
          <p:nvPr/>
        </p:nvSpPr>
        <p:spPr>
          <a:xfrm rot="16200000">
            <a:off x="4533901" y="-4533905"/>
            <a:ext cx="3124203" cy="12192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a:solidFill>
                <a:srgbClr val="FFFFFF"/>
              </a:solidFill>
            </a:endParaRPr>
          </a:p>
        </p:txBody>
      </p:sp>
      <p:sp>
        <p:nvSpPr>
          <p:cNvPr id="5" name="Text Placeholder 3"/>
          <p:cNvSpPr>
            <a:spLocks noGrp="1"/>
          </p:cNvSpPr>
          <p:nvPr>
            <p:ph type="body" sz="half" idx="2" hasCustomPrompt="1"/>
          </p:nvPr>
        </p:nvSpPr>
        <p:spPr>
          <a:xfrm>
            <a:off x="508000" y="1026695"/>
            <a:ext cx="10955867" cy="231007"/>
          </a:xfrm>
          <a:prstGeom prst="rect">
            <a:avLst/>
          </a:prstGeom>
        </p:spPr>
        <p:txBody>
          <a:bodyPr wrap="none" lIns="0" tIns="0" rIns="0" bIns="0" anchor="ctr">
            <a:noAutofit/>
          </a:bodyPr>
          <a:lstStyle>
            <a:lvl1pPr marL="0" indent="0" algn="l">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6" name="Title 13"/>
          <p:cNvSpPr>
            <a:spLocks noGrp="1"/>
          </p:cNvSpPr>
          <p:nvPr>
            <p:ph type="title" hasCustomPrompt="1"/>
          </p:nvPr>
        </p:nvSpPr>
        <p:spPr>
          <a:xfrm>
            <a:off x="508000" y="450250"/>
            <a:ext cx="10955867"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7961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6" name="Picture Placeholder 5"/>
          <p:cNvSpPr>
            <a:spLocks noGrp="1"/>
          </p:cNvSpPr>
          <p:nvPr>
            <p:ph type="pic" sz="quarter" idx="10" hasCustomPrompt="1"/>
          </p:nvPr>
        </p:nvSpPr>
        <p:spPr>
          <a:xfrm>
            <a:off x="532599" y="1498601"/>
            <a:ext cx="11126803" cy="2722209"/>
          </a:xfrm>
          <a:custGeom>
            <a:avLst/>
            <a:gdLst>
              <a:gd name="connsiteX0" fmla="*/ 0 w 8345102"/>
              <a:gd name="connsiteY0" fmla="*/ 0 h 2041657"/>
              <a:gd name="connsiteX1" fmla="*/ 8345102 w 8345102"/>
              <a:gd name="connsiteY1" fmla="*/ 0 h 2041657"/>
              <a:gd name="connsiteX2" fmla="*/ 8345102 w 8345102"/>
              <a:gd name="connsiteY2" fmla="*/ 1773254 h 2041657"/>
              <a:gd name="connsiteX3" fmla="*/ 4360744 w 8345102"/>
              <a:gd name="connsiteY3" fmla="*/ 1773254 h 2041657"/>
              <a:gd name="connsiteX4" fmla="*/ 4172551 w 8345102"/>
              <a:gd name="connsiteY4" fmla="*/ 2041657 h 2041657"/>
              <a:gd name="connsiteX5" fmla="*/ 3984359 w 8345102"/>
              <a:gd name="connsiteY5" fmla="*/ 1773254 h 2041657"/>
              <a:gd name="connsiteX6" fmla="*/ 0 w 8345102"/>
              <a:gd name="connsiteY6" fmla="*/ 1773254 h 204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5102" h="2041657">
                <a:moveTo>
                  <a:pt x="0" y="0"/>
                </a:moveTo>
                <a:lnTo>
                  <a:pt x="8345102" y="0"/>
                </a:lnTo>
                <a:lnTo>
                  <a:pt x="8345102" y="1773254"/>
                </a:lnTo>
                <a:lnTo>
                  <a:pt x="4360744" y="1773254"/>
                </a:lnTo>
                <a:lnTo>
                  <a:pt x="4172551" y="2041657"/>
                </a:lnTo>
                <a:lnTo>
                  <a:pt x="3984359" y="1773254"/>
                </a:lnTo>
                <a:lnTo>
                  <a:pt x="0" y="1773254"/>
                </a:lnTo>
                <a:close/>
              </a:path>
            </a:pathLst>
          </a:custGeom>
          <a:solidFill>
            <a:schemeClr val="tx2">
              <a:lumMod val="25000"/>
              <a:lumOff val="75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33677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2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7" name="Picture Placeholder 6"/>
          <p:cNvSpPr>
            <a:spLocks noGrp="1"/>
          </p:cNvSpPr>
          <p:nvPr>
            <p:ph type="pic" sz="quarter" idx="10" hasCustomPrompt="1"/>
          </p:nvPr>
        </p:nvSpPr>
        <p:spPr>
          <a:xfrm>
            <a:off x="0" y="1498600"/>
            <a:ext cx="12192000" cy="3149600"/>
          </a:xfrm>
          <a:custGeom>
            <a:avLst/>
            <a:gdLst>
              <a:gd name="connsiteX0" fmla="*/ 0 w 8345102"/>
              <a:gd name="connsiteY0" fmla="*/ 0 h 1752600"/>
              <a:gd name="connsiteX1" fmla="*/ 8345102 w 8345102"/>
              <a:gd name="connsiteY1" fmla="*/ 0 h 1752600"/>
              <a:gd name="connsiteX2" fmla="*/ 8345102 w 8345102"/>
              <a:gd name="connsiteY2" fmla="*/ 1752600 h 1752600"/>
              <a:gd name="connsiteX3" fmla="*/ 0 w 8345102"/>
              <a:gd name="connsiteY3" fmla="*/ 1752600 h 1752600"/>
            </a:gdLst>
            <a:ahLst/>
            <a:cxnLst>
              <a:cxn ang="0">
                <a:pos x="connsiteX0" y="connsiteY0"/>
              </a:cxn>
              <a:cxn ang="0">
                <a:pos x="connsiteX1" y="connsiteY1"/>
              </a:cxn>
              <a:cxn ang="0">
                <a:pos x="connsiteX2" y="connsiteY2"/>
              </a:cxn>
              <a:cxn ang="0">
                <a:pos x="connsiteX3" y="connsiteY3"/>
              </a:cxn>
            </a:cxnLst>
            <a:rect l="l" t="t" r="r" b="b"/>
            <a:pathLst>
              <a:path w="8345102" h="1752600">
                <a:moveTo>
                  <a:pt x="0" y="0"/>
                </a:moveTo>
                <a:lnTo>
                  <a:pt x="8345102" y="0"/>
                </a:lnTo>
                <a:lnTo>
                  <a:pt x="8345102" y="1752600"/>
                </a:lnTo>
                <a:lnTo>
                  <a:pt x="0" y="1752600"/>
                </a:lnTo>
                <a:close/>
              </a:path>
            </a:pathLst>
          </a:custGeom>
          <a:solidFill>
            <a:schemeClr val="tx2">
              <a:lumMod val="10000"/>
              <a:lumOff val="90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31966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Logo&#10;&#10;Description automatically generated">
            <a:extLst>
              <a:ext uri="{FF2B5EF4-FFF2-40B4-BE49-F238E27FC236}">
                <a16:creationId xmlns:a16="http://schemas.microsoft.com/office/drawing/2014/main" id="{CE37E232-BA38-668A-FE1C-32D64760A6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2622" y="6066905"/>
            <a:ext cx="2095500" cy="625762"/>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770F5363-F47F-8BF7-AEC8-CB0DC9788EA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03880018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1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706533" y="1026695"/>
            <a:ext cx="59336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706533" y="450250"/>
            <a:ext cx="59336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1" y="8467"/>
            <a:ext cx="5556985" cy="6849533"/>
          </a:xfrm>
          <a:custGeom>
            <a:avLst/>
            <a:gdLst>
              <a:gd name="connsiteX0" fmla="*/ 0 w 4167739"/>
              <a:gd name="connsiteY0" fmla="*/ 0 h 5137150"/>
              <a:gd name="connsiteX1" fmla="*/ 4167739 w 4167739"/>
              <a:gd name="connsiteY1" fmla="*/ 0 h 5137150"/>
              <a:gd name="connsiteX2" fmla="*/ 4167739 w 4167739"/>
              <a:gd name="connsiteY2" fmla="*/ 5137150 h 5137150"/>
              <a:gd name="connsiteX3" fmla="*/ 0 w 4167739"/>
              <a:gd name="connsiteY3" fmla="*/ 5137150 h 5137150"/>
              <a:gd name="connsiteX4" fmla="*/ 0 w 4167739"/>
              <a:gd name="connsiteY4" fmla="*/ 0 h 5137150"/>
              <a:gd name="connsiteX0" fmla="*/ 0 w 4167739"/>
              <a:gd name="connsiteY0" fmla="*/ 0 h 5137150"/>
              <a:gd name="connsiteX1" fmla="*/ 4167739 w 4167739"/>
              <a:gd name="connsiteY1" fmla="*/ 0 h 5137150"/>
              <a:gd name="connsiteX2" fmla="*/ 3215239 w 4167739"/>
              <a:gd name="connsiteY2" fmla="*/ 5137150 h 5137150"/>
              <a:gd name="connsiteX3" fmla="*/ 0 w 4167739"/>
              <a:gd name="connsiteY3" fmla="*/ 5137150 h 5137150"/>
              <a:gd name="connsiteX4" fmla="*/ 0 w 4167739"/>
              <a:gd name="connsiteY4" fmla="*/ 0 h 513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7739" h="5137150">
                <a:moveTo>
                  <a:pt x="0" y="0"/>
                </a:moveTo>
                <a:lnTo>
                  <a:pt x="4167739" y="0"/>
                </a:lnTo>
                <a:lnTo>
                  <a:pt x="3215239" y="5137150"/>
                </a:lnTo>
                <a:lnTo>
                  <a:pt x="0" y="5137150"/>
                </a:lnTo>
                <a:lnTo>
                  <a:pt x="0" y="0"/>
                </a:lnTo>
                <a:close/>
              </a:path>
            </a:pathLst>
          </a:custGeom>
          <a:solidFill>
            <a:schemeClr val="tx2">
              <a:lumMod val="10000"/>
              <a:lumOff val="90000"/>
            </a:schemeClr>
          </a:solidFill>
          <a:ln w="19050">
            <a:noFill/>
          </a:ln>
        </p:spPr>
        <p:txBody>
          <a:bodyPr lIns="0" tIns="91440" rIns="0" bIns="118872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164097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Pic03">
    <p:spTree>
      <p:nvGrpSpPr>
        <p:cNvPr id="1" name=""/>
        <p:cNvGrpSpPr/>
        <p:nvPr/>
      </p:nvGrpSpPr>
      <p:grpSpPr>
        <a:xfrm>
          <a:off x="0" y="0"/>
          <a:ext cx="0" cy="0"/>
          <a:chOff x="0" y="0"/>
          <a:chExt cx="0" cy="0"/>
        </a:xfrm>
      </p:grpSpPr>
      <p:sp>
        <p:nvSpPr>
          <p:cNvPr id="46" name="Rectangle 45"/>
          <p:cNvSpPr/>
          <p:nvPr userDrawn="1"/>
        </p:nvSpPr>
        <p:spPr>
          <a:xfrm>
            <a:off x="6554550" y="1639643"/>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9" name="Right Arrow Callout 48"/>
          <p:cNvSpPr/>
          <p:nvPr userDrawn="1"/>
        </p:nvSpPr>
        <p:spPr>
          <a:xfrm rot="16200000" flipV="1">
            <a:off x="6568324" y="3595137"/>
            <a:ext cx="2304832" cy="2360379"/>
          </a:xfrm>
          <a:prstGeom prst="rightArrowCallout">
            <a:avLst>
              <a:gd name="adj1" fmla="val 18792"/>
              <a:gd name="adj2" fmla="val 9396"/>
              <a:gd name="adj3" fmla="val 7361"/>
              <a:gd name="adj4" fmla="val 926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0" name="Picture Placeholder 7"/>
          <p:cNvSpPr>
            <a:spLocks noGrp="1"/>
          </p:cNvSpPr>
          <p:nvPr>
            <p:ph type="pic" sz="quarter" idx="40" hasCustomPrompt="1"/>
          </p:nvPr>
        </p:nvSpPr>
        <p:spPr>
          <a:xfrm>
            <a:off x="6631413" y="3874977"/>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43" name="Rectangle 42"/>
          <p:cNvSpPr/>
          <p:nvPr userDrawn="1"/>
        </p:nvSpPr>
        <p:spPr>
          <a:xfrm>
            <a:off x="3867161"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4" name="Text Placeholder 3"/>
          <p:cNvSpPr>
            <a:spLocks noGrp="1"/>
          </p:cNvSpPr>
          <p:nvPr>
            <p:ph type="body" sz="half" idx="36"/>
          </p:nvPr>
        </p:nvSpPr>
        <p:spPr>
          <a:xfrm>
            <a:off x="3983342"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5" name="Text Placeholder 3"/>
          <p:cNvSpPr>
            <a:spLocks noGrp="1"/>
          </p:cNvSpPr>
          <p:nvPr>
            <p:ph type="body" sz="half" idx="37" hasCustomPrompt="1"/>
          </p:nvPr>
        </p:nvSpPr>
        <p:spPr>
          <a:xfrm>
            <a:off x="3983342"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7" name="Picture Placeholder 7"/>
          <p:cNvSpPr>
            <a:spLocks noGrp="1"/>
          </p:cNvSpPr>
          <p:nvPr>
            <p:ph type="pic" sz="quarter" idx="15" hasCustomPrompt="1"/>
          </p:nvPr>
        </p:nvSpPr>
        <p:spPr>
          <a:xfrm>
            <a:off x="533668" y="1614100"/>
            <a:ext cx="3052648" cy="4271885"/>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dirty="0"/>
              <a:t>Image Holder</a:t>
            </a:r>
          </a:p>
        </p:txBody>
      </p:sp>
      <p:sp>
        <p:nvSpPr>
          <p:cNvPr id="24" name="Right Arrow Callout 23"/>
          <p:cNvSpPr/>
          <p:nvPr userDrawn="1"/>
        </p:nvSpPr>
        <p:spPr>
          <a:xfrm rot="5400000">
            <a:off x="3894933" y="1575289"/>
            <a:ext cx="2304832" cy="2360379"/>
          </a:xfrm>
          <a:prstGeom prst="rightArrowCallout">
            <a:avLst>
              <a:gd name="adj1" fmla="val 18792"/>
              <a:gd name="adj2" fmla="val 9396"/>
              <a:gd name="adj3" fmla="val 7361"/>
              <a:gd name="adj4" fmla="val 9263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5" name="Picture Placeholder 7"/>
          <p:cNvSpPr>
            <a:spLocks noGrp="1"/>
          </p:cNvSpPr>
          <p:nvPr>
            <p:ph type="pic" sz="quarter" idx="32" hasCustomPrompt="1"/>
          </p:nvPr>
        </p:nvSpPr>
        <p:spPr>
          <a:xfrm>
            <a:off x="3958022"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47" name="Text Placeholder 3"/>
          <p:cNvSpPr>
            <a:spLocks noGrp="1"/>
          </p:cNvSpPr>
          <p:nvPr>
            <p:ph type="body" sz="half" idx="38"/>
          </p:nvPr>
        </p:nvSpPr>
        <p:spPr>
          <a:xfrm>
            <a:off x="6670731" y="2235561"/>
            <a:ext cx="2100020" cy="12245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8" name="Text Placeholder 3"/>
          <p:cNvSpPr>
            <a:spLocks noGrp="1"/>
          </p:cNvSpPr>
          <p:nvPr>
            <p:ph type="body" sz="half" idx="39" hasCustomPrompt="1"/>
          </p:nvPr>
        </p:nvSpPr>
        <p:spPr>
          <a:xfrm>
            <a:off x="6670731" y="1844910"/>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1" name="Rectangle 50"/>
          <p:cNvSpPr/>
          <p:nvPr userDrawn="1"/>
        </p:nvSpPr>
        <p:spPr>
          <a:xfrm>
            <a:off x="9297955"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2" name="Text Placeholder 3"/>
          <p:cNvSpPr>
            <a:spLocks noGrp="1"/>
          </p:cNvSpPr>
          <p:nvPr>
            <p:ph type="body" sz="half" idx="41"/>
          </p:nvPr>
        </p:nvSpPr>
        <p:spPr>
          <a:xfrm>
            <a:off x="9414137"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ar-SY"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53" name="Text Placeholder 3"/>
          <p:cNvSpPr>
            <a:spLocks noGrp="1"/>
          </p:cNvSpPr>
          <p:nvPr>
            <p:ph type="body" sz="half" idx="42" hasCustomPrompt="1"/>
          </p:nvPr>
        </p:nvSpPr>
        <p:spPr>
          <a:xfrm>
            <a:off x="9414137"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54" name="Right Arrow Callout 53"/>
          <p:cNvSpPr/>
          <p:nvPr userDrawn="1"/>
        </p:nvSpPr>
        <p:spPr>
          <a:xfrm rot="5400000">
            <a:off x="9325728" y="1575289"/>
            <a:ext cx="2304832" cy="2360379"/>
          </a:xfrm>
          <a:prstGeom prst="rightArrowCallout">
            <a:avLst>
              <a:gd name="adj1" fmla="val 18792"/>
              <a:gd name="adj2" fmla="val 9396"/>
              <a:gd name="adj3" fmla="val 7361"/>
              <a:gd name="adj4" fmla="val 926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55" name="Picture Placeholder 7"/>
          <p:cNvSpPr>
            <a:spLocks noGrp="1"/>
          </p:cNvSpPr>
          <p:nvPr>
            <p:ph type="pic" sz="quarter" idx="43" hasCustomPrompt="1"/>
          </p:nvPr>
        </p:nvSpPr>
        <p:spPr>
          <a:xfrm>
            <a:off x="9388817"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dirty="0"/>
              <a:t>Click Icon To Add Image</a:t>
            </a:r>
          </a:p>
        </p:txBody>
      </p:sp>
      <p:sp>
        <p:nvSpPr>
          <p:cNvPr id="2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21"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340136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 presetClass="entr" presetSubtype="1" accel="50000" decel="5000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3"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down)">
                                      <p:cBhvr>
                                        <p:cTn id="21" dur="500"/>
                                        <p:tgtEl>
                                          <p:spTgt spid="43"/>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wipe(up)">
                                      <p:cBhvr>
                                        <p:cTn id="25" dur="500"/>
                                        <p:tgtEl>
                                          <p:spTgt spid="45">
                                            <p:txEl>
                                              <p:pRg st="0" end="0"/>
                                            </p:txEl>
                                          </p:spTgt>
                                        </p:tgtEl>
                                      </p:cBhvr>
                                    </p:animEffect>
                                  </p:childTnLst>
                                </p:cTn>
                              </p:par>
                            </p:childTnLst>
                          </p:cTn>
                        </p:par>
                        <p:par>
                          <p:cTn id="26" fill="hold">
                            <p:stCondLst>
                              <p:cond delay="2000"/>
                            </p:stCondLst>
                            <p:childTnLst>
                              <p:par>
                                <p:cTn id="27" presetID="22" presetClass="entr" presetSubtype="1" fill="hold" grpId="0" nodeType="afterEffect" nodePh="1">
                                  <p:stCondLst>
                                    <p:cond delay="0"/>
                                  </p:stCondLst>
                                  <p:endCondLst>
                                    <p:cond evt="begin" delay="0">
                                      <p:tn val="27"/>
                                    </p:cond>
                                  </p:endCondLst>
                                  <p:childTnLst>
                                    <p:set>
                                      <p:cBhvr>
                                        <p:cTn id="28" dur="1" fill="hold">
                                          <p:stCondLst>
                                            <p:cond delay="0"/>
                                          </p:stCondLst>
                                        </p:cTn>
                                        <p:tgtEl>
                                          <p:spTgt spid="44">
                                            <p:txEl>
                                              <p:pRg st="0" end="0"/>
                                            </p:txEl>
                                          </p:spTgt>
                                        </p:tgtEl>
                                        <p:attrNameLst>
                                          <p:attrName>style.visibility</p:attrName>
                                        </p:attrNameLst>
                                      </p:cBhvr>
                                      <p:to>
                                        <p:strVal val="visible"/>
                                      </p:to>
                                    </p:set>
                                    <p:animEffect transition="in" filter="wipe(up)">
                                      <p:cBhvr>
                                        <p:cTn id="29" dur="500"/>
                                        <p:tgtEl>
                                          <p:spTgt spid="44">
                                            <p:txEl>
                                              <p:pRg st="0" end="0"/>
                                            </p:txEl>
                                          </p:spTgt>
                                        </p:tgtEl>
                                      </p:cBhvr>
                                    </p:animEffect>
                                  </p:childTnLst>
                                </p:cTn>
                              </p:par>
                            </p:childTnLst>
                          </p:cTn>
                        </p:par>
                        <p:par>
                          <p:cTn id="30" fill="hold">
                            <p:stCondLst>
                              <p:cond delay="2500"/>
                            </p:stCondLst>
                            <p:childTnLst>
                              <p:par>
                                <p:cTn id="31" presetID="2" presetClass="entr" presetSubtype="4" accel="50000" decel="50000" fill="hold" grpId="0" nodeType="after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500" fill="hold"/>
                                        <p:tgtEl>
                                          <p:spTgt spid="49"/>
                                        </p:tgtEl>
                                        <p:attrNameLst>
                                          <p:attrName>ppt_x</p:attrName>
                                        </p:attrNameLst>
                                      </p:cBhvr>
                                      <p:tavLst>
                                        <p:tav tm="0">
                                          <p:val>
                                            <p:strVal val="#ppt_x"/>
                                          </p:val>
                                        </p:tav>
                                        <p:tav tm="100000">
                                          <p:val>
                                            <p:strVal val="#ppt_x"/>
                                          </p:val>
                                        </p:tav>
                                      </p:tavLst>
                                    </p:anim>
                                    <p:anim calcmode="lin" valueType="num">
                                      <p:cBhvr additive="base">
                                        <p:cTn id="34" dur="500" fill="hold"/>
                                        <p:tgtEl>
                                          <p:spTgt spid="4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53" presetClass="entr" presetSubtype="0" fill="hold" grpId="0" nodeType="after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500" fill="hold"/>
                                        <p:tgtEl>
                                          <p:spTgt spid="50"/>
                                        </p:tgtEl>
                                        <p:attrNameLst>
                                          <p:attrName>ppt_w</p:attrName>
                                        </p:attrNameLst>
                                      </p:cBhvr>
                                      <p:tavLst>
                                        <p:tav tm="0">
                                          <p:val>
                                            <p:fltVal val="0"/>
                                          </p:val>
                                        </p:tav>
                                        <p:tav tm="100000">
                                          <p:val>
                                            <p:strVal val="#ppt_w"/>
                                          </p:val>
                                        </p:tav>
                                      </p:tavLst>
                                    </p:anim>
                                    <p:anim calcmode="lin" valueType="num">
                                      <p:cBhvr>
                                        <p:cTn id="39" dur="500" fill="hold"/>
                                        <p:tgtEl>
                                          <p:spTgt spid="50"/>
                                        </p:tgtEl>
                                        <p:attrNameLst>
                                          <p:attrName>ppt_h</p:attrName>
                                        </p:attrNameLst>
                                      </p:cBhvr>
                                      <p:tavLst>
                                        <p:tav tm="0">
                                          <p:val>
                                            <p:fltVal val="0"/>
                                          </p:val>
                                        </p:tav>
                                        <p:tav tm="100000">
                                          <p:val>
                                            <p:strVal val="#ppt_h"/>
                                          </p:val>
                                        </p:tav>
                                      </p:tavLst>
                                    </p:anim>
                                    <p:animEffect transition="in" filter="fade">
                                      <p:cBhvr>
                                        <p:cTn id="40" dur="500"/>
                                        <p:tgtEl>
                                          <p:spTgt spid="50"/>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wipe(up)">
                                      <p:cBhvr>
                                        <p:cTn id="43" dur="500"/>
                                        <p:tgtEl>
                                          <p:spTgt spid="46"/>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animEffect transition="in" filter="wipe(up)">
                                      <p:cBhvr>
                                        <p:cTn id="47" dur="500"/>
                                        <p:tgtEl>
                                          <p:spTgt spid="48">
                                            <p:txEl>
                                              <p:pRg st="0" end="0"/>
                                            </p:txEl>
                                          </p:spTgt>
                                        </p:tgtEl>
                                      </p:cBhvr>
                                    </p:animEffect>
                                  </p:childTnLst>
                                </p:cTn>
                              </p:par>
                            </p:childTnLst>
                          </p:cTn>
                        </p:par>
                        <p:par>
                          <p:cTn id="48" fill="hold">
                            <p:stCondLst>
                              <p:cond delay="4000"/>
                            </p:stCondLst>
                            <p:childTnLst>
                              <p:par>
                                <p:cTn id="49" presetID="22" presetClass="entr" presetSubtype="1" fill="hold" grpId="0" nodeType="afterEffect" nodePh="1">
                                  <p:stCondLst>
                                    <p:cond delay="0"/>
                                  </p:stCondLst>
                                  <p:endCondLst>
                                    <p:cond evt="begin" delay="0">
                                      <p:tn val="49"/>
                                    </p:cond>
                                  </p:endCondLst>
                                  <p:childTnLst>
                                    <p:set>
                                      <p:cBhvr>
                                        <p:cTn id="50" dur="1" fill="hold">
                                          <p:stCondLst>
                                            <p:cond delay="0"/>
                                          </p:stCondLst>
                                        </p:cTn>
                                        <p:tgtEl>
                                          <p:spTgt spid="47">
                                            <p:txEl>
                                              <p:pRg st="0" end="0"/>
                                            </p:txEl>
                                          </p:spTgt>
                                        </p:tgtEl>
                                        <p:attrNameLst>
                                          <p:attrName>style.visibility</p:attrName>
                                        </p:attrNameLst>
                                      </p:cBhvr>
                                      <p:to>
                                        <p:strVal val="visible"/>
                                      </p:to>
                                    </p:set>
                                    <p:animEffect transition="in" filter="wipe(up)">
                                      <p:cBhvr>
                                        <p:cTn id="51" dur="500"/>
                                        <p:tgtEl>
                                          <p:spTgt spid="47">
                                            <p:txEl>
                                              <p:pRg st="0" end="0"/>
                                            </p:txEl>
                                          </p:spTgt>
                                        </p:tgtEl>
                                      </p:cBhvr>
                                    </p:animEffect>
                                  </p:childTnLst>
                                </p:cTn>
                              </p:par>
                            </p:childTnLst>
                          </p:cTn>
                        </p:par>
                        <p:par>
                          <p:cTn id="52" fill="hold">
                            <p:stCondLst>
                              <p:cond delay="4500"/>
                            </p:stCondLst>
                            <p:childTnLst>
                              <p:par>
                                <p:cTn id="53" presetID="2" presetClass="entr" presetSubtype="1" accel="50000" decel="5000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 calcmode="lin" valueType="num">
                                      <p:cBhvr additive="base">
                                        <p:cTn id="55" dur="500" fill="hold"/>
                                        <p:tgtEl>
                                          <p:spTgt spid="54"/>
                                        </p:tgtEl>
                                        <p:attrNameLst>
                                          <p:attrName>ppt_x</p:attrName>
                                        </p:attrNameLst>
                                      </p:cBhvr>
                                      <p:tavLst>
                                        <p:tav tm="0">
                                          <p:val>
                                            <p:strVal val="#ppt_x"/>
                                          </p:val>
                                        </p:tav>
                                        <p:tav tm="100000">
                                          <p:val>
                                            <p:strVal val="#ppt_x"/>
                                          </p:val>
                                        </p:tav>
                                      </p:tavLst>
                                    </p:anim>
                                    <p:anim calcmode="lin" valueType="num">
                                      <p:cBhvr additive="base">
                                        <p:cTn id="56" dur="500" fill="hold"/>
                                        <p:tgtEl>
                                          <p:spTgt spid="54"/>
                                        </p:tgtEl>
                                        <p:attrNameLst>
                                          <p:attrName>ppt_y</p:attrName>
                                        </p:attrNameLst>
                                      </p:cBhvr>
                                      <p:tavLst>
                                        <p:tav tm="0">
                                          <p:val>
                                            <p:strVal val="0-#ppt_h/2"/>
                                          </p:val>
                                        </p:tav>
                                        <p:tav tm="100000">
                                          <p:val>
                                            <p:strVal val="#ppt_y"/>
                                          </p:val>
                                        </p:tav>
                                      </p:tavLst>
                                    </p:anim>
                                  </p:childTnLst>
                                </p:cTn>
                              </p:par>
                            </p:childTnLst>
                          </p:cTn>
                        </p:par>
                        <p:par>
                          <p:cTn id="57" fill="hold">
                            <p:stCondLst>
                              <p:cond delay="5000"/>
                            </p:stCondLst>
                            <p:childTnLst>
                              <p:par>
                                <p:cTn id="58" presetID="53" presetClass="entr" presetSubtype="0" fill="hold" grpId="0" nodeType="afterEffect">
                                  <p:stCondLst>
                                    <p:cond delay="0"/>
                                  </p:stCondLst>
                                  <p:childTnLst>
                                    <p:set>
                                      <p:cBhvr>
                                        <p:cTn id="59" dur="1" fill="hold">
                                          <p:stCondLst>
                                            <p:cond delay="0"/>
                                          </p:stCondLst>
                                        </p:cTn>
                                        <p:tgtEl>
                                          <p:spTgt spid="55"/>
                                        </p:tgtEl>
                                        <p:attrNameLst>
                                          <p:attrName>style.visibility</p:attrName>
                                        </p:attrNameLst>
                                      </p:cBhvr>
                                      <p:to>
                                        <p:strVal val="visible"/>
                                      </p:to>
                                    </p:set>
                                    <p:anim calcmode="lin" valueType="num">
                                      <p:cBhvr>
                                        <p:cTn id="60" dur="500" fill="hold"/>
                                        <p:tgtEl>
                                          <p:spTgt spid="55"/>
                                        </p:tgtEl>
                                        <p:attrNameLst>
                                          <p:attrName>ppt_w</p:attrName>
                                        </p:attrNameLst>
                                      </p:cBhvr>
                                      <p:tavLst>
                                        <p:tav tm="0">
                                          <p:val>
                                            <p:fltVal val="0"/>
                                          </p:val>
                                        </p:tav>
                                        <p:tav tm="100000">
                                          <p:val>
                                            <p:strVal val="#ppt_w"/>
                                          </p:val>
                                        </p:tav>
                                      </p:tavLst>
                                    </p:anim>
                                    <p:anim calcmode="lin" valueType="num">
                                      <p:cBhvr>
                                        <p:cTn id="61" dur="500" fill="hold"/>
                                        <p:tgtEl>
                                          <p:spTgt spid="55"/>
                                        </p:tgtEl>
                                        <p:attrNameLst>
                                          <p:attrName>ppt_h</p:attrName>
                                        </p:attrNameLst>
                                      </p:cBhvr>
                                      <p:tavLst>
                                        <p:tav tm="0">
                                          <p:val>
                                            <p:fltVal val="0"/>
                                          </p:val>
                                        </p:tav>
                                        <p:tav tm="100000">
                                          <p:val>
                                            <p:strVal val="#ppt_h"/>
                                          </p:val>
                                        </p:tav>
                                      </p:tavLst>
                                    </p:anim>
                                    <p:animEffect transition="in" filter="fade">
                                      <p:cBhvr>
                                        <p:cTn id="62" dur="500"/>
                                        <p:tgtEl>
                                          <p:spTgt spid="55"/>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wipe(down)">
                                      <p:cBhvr>
                                        <p:cTn id="65" dur="500"/>
                                        <p:tgtEl>
                                          <p:spTgt spid="51"/>
                                        </p:tgtEl>
                                      </p:cBhvr>
                                    </p:animEffect>
                                  </p:childTnLst>
                                </p:cTn>
                              </p:par>
                            </p:childTnLst>
                          </p:cTn>
                        </p:par>
                        <p:par>
                          <p:cTn id="66" fill="hold">
                            <p:stCondLst>
                              <p:cond delay="5500"/>
                            </p:stCondLst>
                            <p:childTnLst>
                              <p:par>
                                <p:cTn id="67" presetID="22" presetClass="entr" presetSubtype="1" fill="hold" grpId="0" nodeType="afterEffect">
                                  <p:stCondLst>
                                    <p:cond delay="0"/>
                                  </p:stCondLst>
                                  <p:childTnLst>
                                    <p:set>
                                      <p:cBhvr>
                                        <p:cTn id="68" dur="1" fill="hold">
                                          <p:stCondLst>
                                            <p:cond delay="0"/>
                                          </p:stCondLst>
                                        </p:cTn>
                                        <p:tgtEl>
                                          <p:spTgt spid="53">
                                            <p:txEl>
                                              <p:pRg st="0" end="0"/>
                                            </p:txEl>
                                          </p:spTgt>
                                        </p:tgtEl>
                                        <p:attrNameLst>
                                          <p:attrName>style.visibility</p:attrName>
                                        </p:attrNameLst>
                                      </p:cBhvr>
                                      <p:to>
                                        <p:strVal val="visible"/>
                                      </p:to>
                                    </p:set>
                                    <p:animEffect transition="in" filter="wipe(up)">
                                      <p:cBhvr>
                                        <p:cTn id="69" dur="500"/>
                                        <p:tgtEl>
                                          <p:spTgt spid="53">
                                            <p:txEl>
                                              <p:pRg st="0" end="0"/>
                                            </p:txEl>
                                          </p:spTgt>
                                        </p:tgtEl>
                                      </p:cBhvr>
                                    </p:animEffect>
                                  </p:childTnLst>
                                </p:cTn>
                              </p:par>
                            </p:childTnLst>
                          </p:cTn>
                        </p:par>
                        <p:par>
                          <p:cTn id="70" fill="hold">
                            <p:stCondLst>
                              <p:cond delay="6000"/>
                            </p:stCondLst>
                            <p:childTnLst>
                              <p:par>
                                <p:cTn id="71" presetID="22" presetClass="entr" presetSubtype="1" fill="hold" grpId="0" nodeType="afterEffect" nodePh="1">
                                  <p:stCondLst>
                                    <p:cond delay="0"/>
                                  </p:stCondLst>
                                  <p:endCondLst>
                                    <p:cond evt="begin" delay="0">
                                      <p:tn val="71"/>
                                    </p:cond>
                                  </p:endCondLst>
                                  <p:childTnLst>
                                    <p:set>
                                      <p:cBhvr>
                                        <p:cTn id="72" dur="1" fill="hold">
                                          <p:stCondLst>
                                            <p:cond delay="0"/>
                                          </p:stCondLst>
                                        </p:cTn>
                                        <p:tgtEl>
                                          <p:spTgt spid="52">
                                            <p:txEl>
                                              <p:pRg st="0" end="0"/>
                                            </p:txEl>
                                          </p:spTgt>
                                        </p:tgtEl>
                                        <p:attrNameLst>
                                          <p:attrName>style.visibility</p:attrName>
                                        </p:attrNameLst>
                                      </p:cBhvr>
                                      <p:to>
                                        <p:strVal val="visible"/>
                                      </p:to>
                                    </p:set>
                                    <p:animEffect transition="in" filter="wipe(up)">
                                      <p:cBhvr>
                                        <p:cTn id="73"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9" grpId="0" animBg="1"/>
      <p:bldP spid="50" grpId="0" animBg="1"/>
      <p:bldP spid="43" grpId="0" animBg="1"/>
      <p:bldP spid="44"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P spid="27" grpId="0"/>
      <p:bldP spid="24" grpId="0" animBg="1"/>
      <p:bldP spid="25" grpId="0" animBg="1"/>
      <p:bldP spid="47"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up)">
                      <p:cBhvr>
                        <p:cTn dur="500"/>
                        <p:tgtEl>
                          <p:spTgt spid="47"/>
                        </p:tgtEl>
                      </p:cBhvr>
                    </p:animEffect>
                  </p:childTnLst>
                </p:cTn>
              </p:par>
            </p:tnLst>
          </p:tmpl>
        </p:tmplLst>
      </p:bldP>
      <p:bldP spid="48" grpId="0" build="p">
        <p:tmplLst>
          <p:tmpl lvl="1">
            <p:tnLst>
              <p:par>
                <p:cTn presetID="22" presetClass="entr" presetSubtype="1"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up)">
                      <p:cBhvr>
                        <p:cTn dur="500"/>
                        <p:tgtEl>
                          <p:spTgt spid="48"/>
                        </p:tgtEl>
                      </p:cBhvr>
                    </p:animEffect>
                  </p:childTnLst>
                </p:cTn>
              </p:par>
            </p:tnLst>
          </p:tmpl>
        </p:tmplLst>
      </p:bldP>
      <p:bldP spid="51" grpId="0" animBg="1"/>
      <p:bldP spid="52"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52"/>
                        </p:tgtEl>
                        <p:attrNameLst>
                          <p:attrName>style.visibility</p:attrName>
                        </p:attrNameLst>
                      </p:cBhvr>
                      <p:to>
                        <p:strVal val="visible"/>
                      </p:to>
                    </p:set>
                    <p:animEffect transition="in" filter="wipe(up)">
                      <p:cBhvr>
                        <p:cTn dur="500"/>
                        <p:tgtEl>
                          <p:spTgt spid="52"/>
                        </p:tgtEl>
                      </p:cBhvr>
                    </p:animEffect>
                  </p:childTnLst>
                </p:cTn>
              </p:par>
            </p:tnLst>
          </p:tmpl>
        </p:tmplLst>
      </p:bldP>
      <p:bldP spid="53" grpId="0" build="p">
        <p:tmplLst>
          <p:tmpl lvl="1">
            <p:tnLst>
              <p:par>
                <p:cTn presetID="22" presetClass="entr" presetSubtype="1"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up)">
                      <p:cBhvr>
                        <p:cTn dur="500"/>
                        <p:tgtEl>
                          <p:spTgt spid="53"/>
                        </p:tgtEl>
                      </p:cBhvr>
                    </p:animEffect>
                  </p:childTnLst>
                </p:cTn>
              </p:par>
            </p:tnLst>
          </p:tmpl>
        </p:tmplLst>
      </p:bldP>
      <p:bldP spid="54" grpId="0" animBg="1"/>
      <p:bldP spid="55"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4_Pic05">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587100" y="2258467"/>
            <a:ext cx="2560320" cy="1524000"/>
          </a:xfrm>
          <a:prstGeom prst="rect">
            <a:avLst/>
          </a:prstGeom>
          <a:solidFill>
            <a:schemeClr val="accent1"/>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2" name="Group 12"/>
          <p:cNvGrpSpPr/>
          <p:nvPr userDrawn="1"/>
        </p:nvGrpSpPr>
        <p:grpSpPr>
          <a:xfrm>
            <a:off x="595567" y="1710533"/>
            <a:ext cx="2540000" cy="537775"/>
            <a:chOff x="609600" y="1276350"/>
            <a:chExt cx="1905000" cy="403331"/>
          </a:xfrm>
        </p:grpSpPr>
        <p:sp>
          <p:nvSpPr>
            <p:cNvPr id="11" name="Rectangle 10"/>
            <p:cNvSpPr/>
            <p:nvPr userDrawn="1"/>
          </p:nvSpPr>
          <p:spPr>
            <a:xfrm>
              <a:off x="609600" y="1276350"/>
              <a:ext cx="1905000" cy="30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12" name="Isosceles Triangle 11"/>
            <p:cNvSpPr/>
            <p:nvPr userDrawn="1"/>
          </p:nvSpPr>
          <p:spPr>
            <a:xfrm rot="10800000">
              <a:off x="1447801" y="1581150"/>
              <a:ext cx="228600" cy="985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sp>
        <p:nvSpPr>
          <p:cNvPr id="14" name="Rectangle 13"/>
          <p:cNvSpPr/>
          <p:nvPr userDrawn="1"/>
        </p:nvSpPr>
        <p:spPr>
          <a:xfrm>
            <a:off x="595567"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5" name="Text Placeholder 3"/>
          <p:cNvSpPr>
            <a:spLocks noGrp="1"/>
          </p:cNvSpPr>
          <p:nvPr>
            <p:ph type="body" sz="half" idx="16" hasCustomPrompt="1"/>
          </p:nvPr>
        </p:nvSpPr>
        <p:spPr>
          <a:xfrm>
            <a:off x="722567"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8" name="Text Placeholder 3"/>
          <p:cNvSpPr>
            <a:spLocks noGrp="1"/>
          </p:cNvSpPr>
          <p:nvPr>
            <p:ph type="body" sz="half" idx="17" hasCustomPrompt="1"/>
          </p:nvPr>
        </p:nvSpPr>
        <p:spPr>
          <a:xfrm>
            <a:off x="722568"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9" name="Picture Placeholder 7"/>
          <p:cNvSpPr>
            <a:spLocks noGrp="1"/>
          </p:cNvSpPr>
          <p:nvPr>
            <p:ph type="pic" sz="quarter" idx="18" hasCustomPrompt="1"/>
          </p:nvPr>
        </p:nvSpPr>
        <p:spPr>
          <a:xfrm>
            <a:off x="3407432" y="2258467"/>
            <a:ext cx="2560320" cy="1524000"/>
          </a:xfrm>
          <a:prstGeom prst="rect">
            <a:avLst/>
          </a:prstGeom>
          <a:solidFill>
            <a:schemeClr val="accent2"/>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3" name="Group 20"/>
          <p:cNvGrpSpPr/>
          <p:nvPr userDrawn="1"/>
        </p:nvGrpSpPr>
        <p:grpSpPr>
          <a:xfrm>
            <a:off x="3415900" y="1710533"/>
            <a:ext cx="2540000" cy="537775"/>
            <a:chOff x="609600" y="1276350"/>
            <a:chExt cx="1905000" cy="403331"/>
          </a:xfrm>
        </p:grpSpPr>
        <p:sp>
          <p:nvSpPr>
            <p:cNvPr id="25" name="Rectangle 24"/>
            <p:cNvSpPr/>
            <p:nvPr userDrawn="1"/>
          </p:nvSpPr>
          <p:spPr>
            <a:xfrm>
              <a:off x="609600" y="1276350"/>
              <a:ext cx="1905000" cy="304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26" name="Isosceles Triangle 25"/>
            <p:cNvSpPr/>
            <p:nvPr userDrawn="1"/>
          </p:nvSpPr>
          <p:spPr>
            <a:xfrm rot="10800000">
              <a:off x="1447801" y="1581150"/>
              <a:ext cx="228600" cy="9853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sp>
        <p:nvSpPr>
          <p:cNvPr id="27" name="Rectangle 26"/>
          <p:cNvSpPr/>
          <p:nvPr userDrawn="1"/>
        </p:nvSpPr>
        <p:spPr>
          <a:xfrm>
            <a:off x="3415900"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28" name="Text Placeholder 3"/>
          <p:cNvSpPr>
            <a:spLocks noGrp="1"/>
          </p:cNvSpPr>
          <p:nvPr>
            <p:ph type="body" sz="half" idx="19" hasCustomPrompt="1"/>
          </p:nvPr>
        </p:nvSpPr>
        <p:spPr>
          <a:xfrm>
            <a:off x="3542900"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1" name="Text Placeholder 3"/>
          <p:cNvSpPr>
            <a:spLocks noGrp="1"/>
          </p:cNvSpPr>
          <p:nvPr>
            <p:ph type="body" sz="half" idx="20" hasCustomPrompt="1"/>
          </p:nvPr>
        </p:nvSpPr>
        <p:spPr>
          <a:xfrm>
            <a:off x="3542901"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2" name="Picture Placeholder 7"/>
          <p:cNvSpPr>
            <a:spLocks noGrp="1"/>
          </p:cNvSpPr>
          <p:nvPr>
            <p:ph type="pic" sz="quarter" idx="21" hasCustomPrompt="1"/>
          </p:nvPr>
        </p:nvSpPr>
        <p:spPr>
          <a:xfrm>
            <a:off x="6206333" y="2258467"/>
            <a:ext cx="2560320" cy="1524000"/>
          </a:xfrm>
          <a:prstGeom prst="rect">
            <a:avLst/>
          </a:prstGeom>
          <a:solidFill>
            <a:schemeClr val="accent3"/>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4" name="Group 32"/>
          <p:cNvGrpSpPr/>
          <p:nvPr userDrawn="1"/>
        </p:nvGrpSpPr>
        <p:grpSpPr>
          <a:xfrm>
            <a:off x="6223267" y="1710533"/>
            <a:ext cx="2540000" cy="537775"/>
            <a:chOff x="609600" y="1276350"/>
            <a:chExt cx="1905000" cy="403331"/>
          </a:xfrm>
        </p:grpSpPr>
        <p:sp>
          <p:nvSpPr>
            <p:cNvPr id="34" name="Rectangle 33"/>
            <p:cNvSpPr/>
            <p:nvPr userDrawn="1"/>
          </p:nvSpPr>
          <p:spPr>
            <a:xfrm>
              <a:off x="609600" y="1276350"/>
              <a:ext cx="1905000" cy="304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35" name="Isosceles Triangle 34"/>
            <p:cNvSpPr/>
            <p:nvPr userDrawn="1"/>
          </p:nvSpPr>
          <p:spPr>
            <a:xfrm rot="10800000">
              <a:off x="1447801" y="1581150"/>
              <a:ext cx="228600" cy="9853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sp>
        <p:nvSpPr>
          <p:cNvPr id="36" name="Rectangle 35"/>
          <p:cNvSpPr/>
          <p:nvPr userDrawn="1"/>
        </p:nvSpPr>
        <p:spPr>
          <a:xfrm>
            <a:off x="6223267"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37" name="Text Placeholder 3"/>
          <p:cNvSpPr>
            <a:spLocks noGrp="1"/>
          </p:cNvSpPr>
          <p:nvPr>
            <p:ph type="body" sz="half" idx="22" hasCustomPrompt="1"/>
          </p:nvPr>
        </p:nvSpPr>
        <p:spPr>
          <a:xfrm>
            <a:off x="6350267"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8" name="Text Placeholder 3"/>
          <p:cNvSpPr>
            <a:spLocks noGrp="1"/>
          </p:cNvSpPr>
          <p:nvPr>
            <p:ph type="body" sz="half" idx="23" hasCustomPrompt="1"/>
          </p:nvPr>
        </p:nvSpPr>
        <p:spPr>
          <a:xfrm>
            <a:off x="6350267"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9" name="Picture Placeholder 7"/>
          <p:cNvSpPr>
            <a:spLocks noGrp="1"/>
          </p:cNvSpPr>
          <p:nvPr>
            <p:ph type="pic" sz="quarter" idx="24" hasCustomPrompt="1"/>
          </p:nvPr>
        </p:nvSpPr>
        <p:spPr>
          <a:xfrm>
            <a:off x="9069101" y="2258467"/>
            <a:ext cx="2560320" cy="1524000"/>
          </a:xfrm>
          <a:prstGeom prst="rect">
            <a:avLst/>
          </a:prstGeom>
          <a:solidFill>
            <a:schemeClr val="accent4"/>
          </a:solidFill>
          <a:ln w="19050">
            <a:noFill/>
          </a:ln>
        </p:spPr>
        <p:txBody>
          <a:bodyPr tIns="0" bIns="182880" anchor="b"/>
          <a:lstStyle>
            <a:lvl1pPr algn="ctr">
              <a:buNone/>
              <a:defRPr sz="1400" baseline="0">
                <a:solidFill>
                  <a:schemeClr val="bg1"/>
                </a:solidFill>
              </a:defRPr>
            </a:lvl1pPr>
          </a:lstStyle>
          <a:p>
            <a:r>
              <a:rPr lang="en-US" dirty="0"/>
              <a:t>Click Icon To Add Image</a:t>
            </a:r>
          </a:p>
        </p:txBody>
      </p:sp>
      <p:grpSp>
        <p:nvGrpSpPr>
          <p:cNvPr id="5" name="Group 39"/>
          <p:cNvGrpSpPr/>
          <p:nvPr userDrawn="1"/>
        </p:nvGrpSpPr>
        <p:grpSpPr>
          <a:xfrm>
            <a:off x="9077568" y="1710533"/>
            <a:ext cx="2540000" cy="537775"/>
            <a:chOff x="609600" y="1276350"/>
            <a:chExt cx="1905000" cy="403331"/>
          </a:xfrm>
        </p:grpSpPr>
        <p:sp>
          <p:nvSpPr>
            <p:cNvPr id="41" name="Rectangle 40"/>
            <p:cNvSpPr/>
            <p:nvPr userDrawn="1"/>
          </p:nvSpPr>
          <p:spPr>
            <a:xfrm>
              <a:off x="609600" y="1276350"/>
              <a:ext cx="1905000"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b="1" dirty="0">
                <a:solidFill>
                  <a:srgbClr val="FFFFFF"/>
                </a:solidFill>
              </a:endParaRPr>
            </a:p>
          </p:txBody>
        </p:sp>
        <p:sp>
          <p:nvSpPr>
            <p:cNvPr id="42" name="Isosceles Triangle 41"/>
            <p:cNvSpPr/>
            <p:nvPr userDrawn="1"/>
          </p:nvSpPr>
          <p:spPr>
            <a:xfrm rot="10800000">
              <a:off x="1447801" y="1581150"/>
              <a:ext cx="228600" cy="9853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grpSp>
      <p:sp>
        <p:nvSpPr>
          <p:cNvPr id="43" name="Rectangle 42"/>
          <p:cNvSpPr/>
          <p:nvPr userDrawn="1"/>
        </p:nvSpPr>
        <p:spPr>
          <a:xfrm>
            <a:off x="9077568" y="3782467"/>
            <a:ext cx="2540000" cy="2032000"/>
          </a:xfrm>
          <a:prstGeom prst="rect">
            <a:avLst/>
          </a:prstGeom>
          <a:noFill/>
          <a:ln w="9525">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44" name="Text Placeholder 3"/>
          <p:cNvSpPr>
            <a:spLocks noGrp="1"/>
          </p:cNvSpPr>
          <p:nvPr>
            <p:ph type="body" sz="half" idx="25" hasCustomPrompt="1"/>
          </p:nvPr>
        </p:nvSpPr>
        <p:spPr>
          <a:xfrm>
            <a:off x="9204568" y="3884068"/>
            <a:ext cx="228600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45" name="Text Placeholder 3"/>
          <p:cNvSpPr>
            <a:spLocks noGrp="1"/>
          </p:cNvSpPr>
          <p:nvPr>
            <p:ph type="body" sz="half" idx="26" hasCustomPrompt="1"/>
          </p:nvPr>
        </p:nvSpPr>
        <p:spPr>
          <a:xfrm>
            <a:off x="9204569" y="4281158"/>
            <a:ext cx="2286001" cy="1431709"/>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33"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6"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135138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wipe(up)">
                                      <p:cBhvr>
                                        <p:cTn id="19" dur="500"/>
                                        <p:tgtEl>
                                          <p:spTgt spid="15">
                                            <p:txEl>
                                              <p:pRg st="0" end="0"/>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wipe(up)">
                                      <p:cBhvr>
                                        <p:cTn id="23" dur="500"/>
                                        <p:tgtEl>
                                          <p:spTgt spid="18">
                                            <p:txEl>
                                              <p:pRg st="0" end="0"/>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wipe(up)">
                                      <p:cBhvr>
                                        <p:cTn id="39" dur="500"/>
                                        <p:tgtEl>
                                          <p:spTgt spid="28">
                                            <p:txEl>
                                              <p:pRg st="0" end="0"/>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1">
                                            <p:txEl>
                                              <p:pRg st="0" end="0"/>
                                            </p:txEl>
                                          </p:spTgt>
                                        </p:tgtEl>
                                        <p:attrNameLst>
                                          <p:attrName>style.visibility</p:attrName>
                                        </p:attrNameLst>
                                      </p:cBhvr>
                                      <p:to>
                                        <p:strVal val="visible"/>
                                      </p:to>
                                    </p:set>
                                    <p:animEffect transition="in" filter="wipe(up)">
                                      <p:cBhvr>
                                        <p:cTn id="43" dur="500"/>
                                        <p:tgtEl>
                                          <p:spTgt spid="31">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up)">
                                      <p:cBhvr>
                                        <p:cTn id="47" dur="500"/>
                                        <p:tgtEl>
                                          <p:spTgt spid="4"/>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down)">
                                      <p:cBhvr>
                                        <p:cTn id="51" dur="500"/>
                                        <p:tgtEl>
                                          <p:spTgt spid="32"/>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down)">
                                      <p:cBhvr>
                                        <p:cTn id="55" dur="500"/>
                                        <p:tgtEl>
                                          <p:spTgt spid="36"/>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37">
                                            <p:txEl>
                                              <p:pRg st="0" end="0"/>
                                            </p:txEl>
                                          </p:spTgt>
                                        </p:tgtEl>
                                        <p:attrNameLst>
                                          <p:attrName>style.visibility</p:attrName>
                                        </p:attrNameLst>
                                      </p:cBhvr>
                                      <p:to>
                                        <p:strVal val="visible"/>
                                      </p:to>
                                    </p:set>
                                    <p:animEffect transition="in" filter="wipe(up)">
                                      <p:cBhvr>
                                        <p:cTn id="59" dur="500"/>
                                        <p:tgtEl>
                                          <p:spTgt spid="37">
                                            <p:txEl>
                                              <p:pRg st="0" end="0"/>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38">
                                            <p:txEl>
                                              <p:pRg st="0" end="0"/>
                                            </p:txEl>
                                          </p:spTgt>
                                        </p:tgtEl>
                                        <p:attrNameLst>
                                          <p:attrName>style.visibility</p:attrName>
                                        </p:attrNameLst>
                                      </p:cBhvr>
                                      <p:to>
                                        <p:strVal val="visible"/>
                                      </p:to>
                                    </p:set>
                                    <p:animEffect transition="in" filter="wipe(up)">
                                      <p:cBhvr>
                                        <p:cTn id="63" dur="500"/>
                                        <p:tgtEl>
                                          <p:spTgt spid="38">
                                            <p:txEl>
                                              <p:pRg st="0" end="0"/>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up)">
                                      <p:cBhvr>
                                        <p:cTn id="67" dur="500"/>
                                        <p:tgtEl>
                                          <p:spTgt spid="5"/>
                                        </p:tgtEl>
                                      </p:cBhvr>
                                    </p:animEffect>
                                  </p:childTnLst>
                                </p:cTn>
                              </p:par>
                            </p:childTnLst>
                          </p:cTn>
                        </p:par>
                        <p:par>
                          <p:cTn id="68" fill="hold">
                            <p:stCondLst>
                              <p:cond delay="8000"/>
                            </p:stCondLst>
                            <p:childTnLst>
                              <p:par>
                                <p:cTn id="69" presetID="22" presetClass="entr" presetSubtype="4" fill="hold" grpId="0" nodeType="after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wipe(down)">
                                      <p:cBhvr>
                                        <p:cTn id="71" dur="500"/>
                                        <p:tgtEl>
                                          <p:spTgt spid="39"/>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wipe(down)">
                                      <p:cBhvr>
                                        <p:cTn id="75" dur="500"/>
                                        <p:tgtEl>
                                          <p:spTgt spid="43"/>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44">
                                            <p:txEl>
                                              <p:pRg st="0" end="0"/>
                                            </p:txEl>
                                          </p:spTgt>
                                        </p:tgtEl>
                                        <p:attrNameLst>
                                          <p:attrName>style.visibility</p:attrName>
                                        </p:attrNameLst>
                                      </p:cBhvr>
                                      <p:to>
                                        <p:strVal val="visible"/>
                                      </p:to>
                                    </p:set>
                                    <p:animEffect transition="in" filter="wipe(up)">
                                      <p:cBhvr>
                                        <p:cTn id="79" dur="500"/>
                                        <p:tgtEl>
                                          <p:spTgt spid="44">
                                            <p:txEl>
                                              <p:pRg st="0" end="0"/>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45">
                                            <p:txEl>
                                              <p:pRg st="0" end="0"/>
                                            </p:txEl>
                                          </p:spTgt>
                                        </p:tgtEl>
                                        <p:attrNameLst>
                                          <p:attrName>style.visibility</p:attrName>
                                        </p:attrNameLst>
                                      </p:cBhvr>
                                      <p:to>
                                        <p:strVal val="visible"/>
                                      </p:to>
                                    </p:set>
                                    <p:animEffect transition="in" filter="wipe(up)">
                                      <p:cBhvr>
                                        <p:cTn id="83"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animBg="1"/>
      <p:bldP spid="27"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5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Lst>
      </p:bldP>
      <p:bldP spid="32" grpId="0" animBg="1"/>
      <p:bldP spid="36" grpId="0" animBg="1"/>
      <p:bldP spid="37" grpId="0" build="p">
        <p:tmplLst>
          <p:tmpl lvl="1">
            <p:tnLst>
              <p:par>
                <p:cTn presetID="22" presetClass="entr" presetSubtype="1"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up)">
                      <p:cBhvr>
                        <p:cTn dur="500"/>
                        <p:tgtEl>
                          <p:spTgt spid="37"/>
                        </p:tgtEl>
                      </p:cBhvr>
                    </p:animEffect>
                  </p:childTnLst>
                </p:cTn>
              </p:par>
            </p:tnLst>
          </p:tmpl>
        </p:tmplLst>
      </p:bldP>
      <p:bldP spid="38" grpId="0" build="p">
        <p:tmplLst>
          <p:tmpl lvl="1">
            <p:tnLst>
              <p:par>
                <p:cTn presetID="22" presetClass="entr" presetSubtype="1"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up)">
                      <p:cBhvr>
                        <p:cTn dur="500"/>
                        <p:tgtEl>
                          <p:spTgt spid="38"/>
                        </p:tgtEl>
                      </p:cBhvr>
                    </p:animEffect>
                  </p:childTnLst>
                </p:cTn>
              </p:par>
            </p:tnLst>
          </p:tmpl>
        </p:tmplLst>
      </p:bldP>
      <p:bldP spid="39" grpId="0" animBg="1"/>
      <p:bldP spid="43" grpId="0" animBg="1"/>
      <p:bldP spid="44" grpId="0" build="p">
        <p:tmplLst>
          <p:tmpl lvl="1">
            <p:tnLst>
              <p:par>
                <p:cTn presetID="22" presetClass="entr" presetSubtype="1"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53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1" name="Picture Placeholder 7"/>
          <p:cNvSpPr>
            <a:spLocks noGrp="1"/>
          </p:cNvSpPr>
          <p:nvPr>
            <p:ph type="pic" sz="quarter" idx="13" hasCustomPrompt="1"/>
          </p:nvPr>
        </p:nvSpPr>
        <p:spPr>
          <a:xfrm>
            <a:off x="533665" y="2258729"/>
            <a:ext cx="5437632" cy="3862939"/>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6208933" y="2258729"/>
            <a:ext cx="5437632" cy="3862939"/>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6" name="Rectangle 5"/>
          <p:cNvSpPr/>
          <p:nvPr userDrawn="1"/>
        </p:nvSpPr>
        <p:spPr>
          <a:xfrm>
            <a:off x="533665" y="1527209"/>
            <a:ext cx="5437632"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7" name="Rectangle 6"/>
          <p:cNvSpPr/>
          <p:nvPr userDrawn="1"/>
        </p:nvSpPr>
        <p:spPr>
          <a:xfrm>
            <a:off x="6212140" y="1527209"/>
            <a:ext cx="5431219"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8" name="Text Placeholder 3"/>
          <p:cNvSpPr>
            <a:spLocks noGrp="1"/>
          </p:cNvSpPr>
          <p:nvPr>
            <p:ph type="body" sz="half" idx="16" hasCustomPrompt="1"/>
          </p:nvPr>
        </p:nvSpPr>
        <p:spPr>
          <a:xfrm>
            <a:off x="742361" y="1697646"/>
            <a:ext cx="5020244"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9" name="Text Placeholder 3"/>
          <p:cNvSpPr>
            <a:spLocks noGrp="1"/>
          </p:cNvSpPr>
          <p:nvPr>
            <p:ph type="body" sz="half" idx="19" hasCustomPrompt="1"/>
          </p:nvPr>
        </p:nvSpPr>
        <p:spPr>
          <a:xfrm>
            <a:off x="6417629" y="1697646"/>
            <a:ext cx="5020244"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100259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6" grpId="0" animBg="1"/>
      <p:bldP spid="7" grpId="0"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54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4328160"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8116233" y="2245895"/>
            <a:ext cx="3535680" cy="3785936"/>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7" name="Rectangle 6"/>
          <p:cNvSpPr/>
          <p:nvPr userDrawn="1"/>
        </p:nvSpPr>
        <p:spPr>
          <a:xfrm>
            <a:off x="533665" y="1527209"/>
            <a:ext cx="353568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8" name="Text Placeholder 3"/>
          <p:cNvSpPr>
            <a:spLocks noGrp="1"/>
          </p:cNvSpPr>
          <p:nvPr>
            <p:ph type="body" sz="half" idx="16" hasCustomPrompt="1"/>
          </p:nvPr>
        </p:nvSpPr>
        <p:spPr>
          <a:xfrm>
            <a:off x="742285"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2" name="Rectangle 11"/>
          <p:cNvSpPr/>
          <p:nvPr userDrawn="1"/>
        </p:nvSpPr>
        <p:spPr>
          <a:xfrm>
            <a:off x="4328160" y="1527209"/>
            <a:ext cx="353568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4" name="Text Placeholder 3"/>
          <p:cNvSpPr>
            <a:spLocks noGrp="1"/>
          </p:cNvSpPr>
          <p:nvPr>
            <p:ph type="body" sz="half" idx="17" hasCustomPrompt="1"/>
          </p:nvPr>
        </p:nvSpPr>
        <p:spPr>
          <a:xfrm>
            <a:off x="4536780"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6" name="Rectangle 15"/>
          <p:cNvSpPr/>
          <p:nvPr userDrawn="1"/>
        </p:nvSpPr>
        <p:spPr>
          <a:xfrm>
            <a:off x="8116233" y="1527209"/>
            <a:ext cx="3535680"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7" name="Text Placeholder 3"/>
          <p:cNvSpPr>
            <a:spLocks noGrp="1"/>
          </p:cNvSpPr>
          <p:nvPr>
            <p:ph type="body" sz="half" idx="18" hasCustomPrompt="1"/>
          </p:nvPr>
        </p:nvSpPr>
        <p:spPr>
          <a:xfrm>
            <a:off x="8324853" y="1697646"/>
            <a:ext cx="3118440"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169049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wipe(left)">
                                      <p:cBhvr>
                                        <p:cTn id="3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7" grpId="0"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12"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animBg="1"/>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64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240377"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4" hasCustomPrompt="1"/>
          </p:nvPr>
        </p:nvSpPr>
        <p:spPr>
          <a:xfrm>
            <a:off x="3387021"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9093733" y="2258730"/>
            <a:ext cx="2560320" cy="3773101"/>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dirty="0"/>
              <a:t>Image Holder</a:t>
            </a:r>
          </a:p>
        </p:txBody>
      </p:sp>
      <p:sp>
        <p:nvSpPr>
          <p:cNvPr id="12" name="Rectangle 11"/>
          <p:cNvSpPr/>
          <p:nvPr userDrawn="1"/>
        </p:nvSpPr>
        <p:spPr>
          <a:xfrm>
            <a:off x="533667" y="1527209"/>
            <a:ext cx="2560319"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4" name="Text Placeholder 3"/>
          <p:cNvSpPr>
            <a:spLocks noGrp="1"/>
          </p:cNvSpPr>
          <p:nvPr>
            <p:ph type="body" sz="half" idx="16" hasCustomPrompt="1"/>
          </p:nvPr>
        </p:nvSpPr>
        <p:spPr>
          <a:xfrm>
            <a:off x="711768"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6" name="Rectangle 15"/>
          <p:cNvSpPr/>
          <p:nvPr userDrawn="1"/>
        </p:nvSpPr>
        <p:spPr>
          <a:xfrm>
            <a:off x="3387022" y="1527209"/>
            <a:ext cx="2560319"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7" name="Text Placeholder 3"/>
          <p:cNvSpPr>
            <a:spLocks noGrp="1"/>
          </p:cNvSpPr>
          <p:nvPr>
            <p:ph type="body" sz="half" idx="17" hasCustomPrompt="1"/>
          </p:nvPr>
        </p:nvSpPr>
        <p:spPr>
          <a:xfrm>
            <a:off x="3565123"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8" name="Rectangle 17"/>
          <p:cNvSpPr/>
          <p:nvPr userDrawn="1"/>
        </p:nvSpPr>
        <p:spPr>
          <a:xfrm>
            <a:off x="6240379" y="1527209"/>
            <a:ext cx="2560319" cy="7315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9" name="Text Placeholder 3"/>
          <p:cNvSpPr>
            <a:spLocks noGrp="1"/>
          </p:cNvSpPr>
          <p:nvPr>
            <p:ph type="body" sz="half" idx="18" hasCustomPrompt="1"/>
          </p:nvPr>
        </p:nvSpPr>
        <p:spPr>
          <a:xfrm>
            <a:off x="6418480"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0" name="Rectangle 19"/>
          <p:cNvSpPr/>
          <p:nvPr userDrawn="1"/>
        </p:nvSpPr>
        <p:spPr>
          <a:xfrm>
            <a:off x="9093735" y="1527209"/>
            <a:ext cx="2560319"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1" name="Text Placeholder 3"/>
          <p:cNvSpPr>
            <a:spLocks noGrp="1"/>
          </p:cNvSpPr>
          <p:nvPr>
            <p:ph type="body" sz="half" idx="19" hasCustomPrompt="1"/>
          </p:nvPr>
        </p:nvSpPr>
        <p:spPr>
          <a:xfrm>
            <a:off x="9271836" y="1697646"/>
            <a:ext cx="2204115" cy="39064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13975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wipe(left)">
                                      <p:cBhvr>
                                        <p:cTn id="14" dur="500"/>
                                        <p:tgtEl>
                                          <p:spTgt spid="14">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wipe(left)">
                                      <p:cBhvr>
                                        <p:cTn id="25" dur="500"/>
                                        <p:tgtEl>
                                          <p:spTgt spid="17">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wipe(left)">
                                      <p:cBhvr>
                                        <p:cTn id="36" dur="500"/>
                                        <p:tgtEl>
                                          <p:spTgt spid="19">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1">
                                            <p:txEl>
                                              <p:pRg st="0" end="0"/>
                                            </p:txEl>
                                          </p:spTgt>
                                        </p:tgtEl>
                                        <p:attrNameLst>
                                          <p:attrName>style.visibility</p:attrName>
                                        </p:attrNameLst>
                                      </p:cBhvr>
                                      <p:to>
                                        <p:strVal val="visible"/>
                                      </p:to>
                                    </p:set>
                                    <p:animEffect transition="in" filter="wipe(left)">
                                      <p:cBhvr>
                                        <p:cTn id="4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8" grpId="0" animBg="1"/>
      <p:bldP spid="13" grpId="0" animBg="1"/>
      <p:bldP spid="12"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animBg="1"/>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5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4328160"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8116233" y="1925052"/>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7" name="Picture Placeholder 7"/>
          <p:cNvSpPr>
            <a:spLocks noGrp="1"/>
          </p:cNvSpPr>
          <p:nvPr>
            <p:ph type="pic" sz="quarter" idx="16" hasCustomPrompt="1"/>
          </p:nvPr>
        </p:nvSpPr>
        <p:spPr>
          <a:xfrm>
            <a:off x="4328160"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7" hasCustomPrompt="1"/>
          </p:nvPr>
        </p:nvSpPr>
        <p:spPr>
          <a:xfrm>
            <a:off x="533665"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8" hasCustomPrompt="1"/>
          </p:nvPr>
        </p:nvSpPr>
        <p:spPr>
          <a:xfrm>
            <a:off x="8116233" y="4334843"/>
            <a:ext cx="3535680" cy="1694448"/>
          </a:xfrm>
          <a:prstGeom prst="flowChartDocument">
            <a:avLst/>
          </a:prstGeom>
          <a:solidFill>
            <a:schemeClr val="tx2">
              <a:lumMod val="10000"/>
              <a:lumOff val="90000"/>
            </a:schemeClr>
          </a:solidFill>
          <a:ln w="19050">
            <a:noFill/>
          </a:ln>
        </p:spPr>
        <p:txBody>
          <a:bodyPr lIns="0" tIns="0" rIns="0" bIns="0" anchor="b"/>
          <a:lstStyle>
            <a:lvl1pPr algn="ctr" rtl="0">
              <a:buNone/>
              <a:defRPr sz="1467">
                <a:solidFill>
                  <a:schemeClr val="tx1">
                    <a:lumMod val="75000"/>
                    <a:lumOff val="25000"/>
                  </a:schemeClr>
                </a:solidFill>
              </a:defRPr>
            </a:lvl1pPr>
          </a:lstStyle>
          <a:p>
            <a:r>
              <a:rPr lang="en-US" dirty="0"/>
              <a:t>Image Holder</a:t>
            </a:r>
          </a:p>
        </p:txBody>
      </p:sp>
      <p:sp>
        <p:nvSpPr>
          <p:cNvPr id="14" name="Rectangle 13"/>
          <p:cNvSpPr/>
          <p:nvPr userDrawn="1"/>
        </p:nvSpPr>
        <p:spPr>
          <a:xfrm>
            <a:off x="533665" y="1527209"/>
            <a:ext cx="3535680" cy="3978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6" name="Text Placeholder 3"/>
          <p:cNvSpPr>
            <a:spLocks noGrp="1"/>
          </p:cNvSpPr>
          <p:nvPr>
            <p:ph type="body" sz="half" idx="19" hasCustomPrompt="1"/>
          </p:nvPr>
        </p:nvSpPr>
        <p:spPr>
          <a:xfrm>
            <a:off x="742285" y="1554601"/>
            <a:ext cx="3118440" cy="34305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7" name="Rectangle 16"/>
          <p:cNvSpPr/>
          <p:nvPr userDrawn="1"/>
        </p:nvSpPr>
        <p:spPr>
          <a:xfrm>
            <a:off x="4328160" y="1527209"/>
            <a:ext cx="3535680" cy="3978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8" name="Text Placeholder 3"/>
          <p:cNvSpPr>
            <a:spLocks noGrp="1"/>
          </p:cNvSpPr>
          <p:nvPr>
            <p:ph type="body" sz="half" idx="20" hasCustomPrompt="1"/>
          </p:nvPr>
        </p:nvSpPr>
        <p:spPr>
          <a:xfrm>
            <a:off x="4536780" y="1554601"/>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19" name="Rectangle 18"/>
          <p:cNvSpPr/>
          <p:nvPr userDrawn="1"/>
        </p:nvSpPr>
        <p:spPr>
          <a:xfrm>
            <a:off x="8116233" y="1527209"/>
            <a:ext cx="3535680" cy="3978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0" name="Text Placeholder 3"/>
          <p:cNvSpPr>
            <a:spLocks noGrp="1"/>
          </p:cNvSpPr>
          <p:nvPr>
            <p:ph type="body" sz="half" idx="21" hasCustomPrompt="1"/>
          </p:nvPr>
        </p:nvSpPr>
        <p:spPr>
          <a:xfrm>
            <a:off x="8324853" y="1554601"/>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1" name="Rectangle 20"/>
          <p:cNvSpPr/>
          <p:nvPr userDrawn="1"/>
        </p:nvSpPr>
        <p:spPr>
          <a:xfrm>
            <a:off x="533665" y="3937000"/>
            <a:ext cx="3535680" cy="3978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2" name="Text Placeholder 3"/>
          <p:cNvSpPr>
            <a:spLocks noGrp="1"/>
          </p:cNvSpPr>
          <p:nvPr>
            <p:ph type="body" sz="half" idx="22" hasCustomPrompt="1"/>
          </p:nvPr>
        </p:nvSpPr>
        <p:spPr>
          <a:xfrm>
            <a:off x="742285" y="3964392"/>
            <a:ext cx="3118440" cy="343059"/>
          </a:xfrm>
          <a:prstGeom prst="rect">
            <a:avLst/>
          </a:prstGeom>
        </p:spPr>
        <p:txBody>
          <a:bodyPr wrap="squar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3" name="Rectangle 22"/>
          <p:cNvSpPr/>
          <p:nvPr userDrawn="1"/>
        </p:nvSpPr>
        <p:spPr>
          <a:xfrm>
            <a:off x="4328160" y="3937000"/>
            <a:ext cx="3535680" cy="3978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4" name="Text Placeholder 3"/>
          <p:cNvSpPr>
            <a:spLocks noGrp="1"/>
          </p:cNvSpPr>
          <p:nvPr>
            <p:ph type="body" sz="half" idx="23" hasCustomPrompt="1"/>
          </p:nvPr>
        </p:nvSpPr>
        <p:spPr>
          <a:xfrm>
            <a:off x="4536780" y="3964392"/>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5" name="Rectangle 24"/>
          <p:cNvSpPr/>
          <p:nvPr userDrawn="1"/>
        </p:nvSpPr>
        <p:spPr>
          <a:xfrm>
            <a:off x="8116233" y="3937000"/>
            <a:ext cx="3535680" cy="3978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6" name="Text Placeholder 3"/>
          <p:cNvSpPr>
            <a:spLocks noGrp="1"/>
          </p:cNvSpPr>
          <p:nvPr>
            <p:ph type="body" sz="half" idx="24" hasCustomPrompt="1"/>
          </p:nvPr>
        </p:nvSpPr>
        <p:spPr>
          <a:xfrm>
            <a:off x="8324853" y="3964392"/>
            <a:ext cx="3118440" cy="343059"/>
          </a:xfrm>
          <a:prstGeom prst="rect">
            <a:avLst/>
          </a:prstGeom>
        </p:spPr>
        <p:txBody>
          <a:bodyPr wrap="square" lIns="0" tIns="0" rIns="0" bIns="0" anchor="ctr">
            <a:noAutofit/>
          </a:bodyPr>
          <a:lstStyle>
            <a:lvl1pPr marL="0" indent="0" algn="ctr" rtl="0">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27542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left)">
                                      <p:cBhvr>
                                        <p:cTn id="14" dur="500"/>
                                        <p:tgtEl>
                                          <p:spTgt spid="16">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wipe(left)">
                                      <p:cBhvr>
                                        <p:cTn id="25" dur="500"/>
                                        <p:tgtEl>
                                          <p:spTgt spid="18">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0">
                                            <p:txEl>
                                              <p:pRg st="0" end="0"/>
                                            </p:txEl>
                                          </p:spTgt>
                                        </p:tgtEl>
                                        <p:attrNameLst>
                                          <p:attrName>style.visibility</p:attrName>
                                        </p:attrNameLst>
                                      </p:cBhvr>
                                      <p:to>
                                        <p:strVal val="visible"/>
                                      </p:to>
                                    </p:set>
                                    <p:animEffect transition="in" filter="wipe(left)">
                                      <p:cBhvr>
                                        <p:cTn id="36" dur="500"/>
                                        <p:tgtEl>
                                          <p:spTgt spid="20">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wipe(left)">
                                      <p:cBhvr>
                                        <p:cTn id="47" dur="500"/>
                                        <p:tgtEl>
                                          <p:spTgt spid="22">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00"/>
                                        <p:tgtEl>
                                          <p:spTgt spid="7"/>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up)">
                                      <p:cBhvr>
                                        <p:cTn id="54" dur="500"/>
                                        <p:tgtEl>
                                          <p:spTgt spid="23"/>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24">
                                            <p:txEl>
                                              <p:pRg st="0" end="0"/>
                                            </p:txEl>
                                          </p:spTgt>
                                        </p:tgtEl>
                                        <p:attrNameLst>
                                          <p:attrName>style.visibility</p:attrName>
                                        </p:attrNameLst>
                                      </p:cBhvr>
                                      <p:to>
                                        <p:strVal val="visible"/>
                                      </p:to>
                                    </p:set>
                                    <p:animEffect transition="in" filter="wipe(left)">
                                      <p:cBhvr>
                                        <p:cTn id="58" dur="500"/>
                                        <p:tgtEl>
                                          <p:spTgt spid="24">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up)">
                                      <p:cBhvr>
                                        <p:cTn id="65" dur="500"/>
                                        <p:tgtEl>
                                          <p:spTgt spid="25"/>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6">
                                            <p:txEl>
                                              <p:pRg st="0" end="0"/>
                                            </p:txEl>
                                          </p:spTgt>
                                        </p:tgtEl>
                                        <p:attrNameLst>
                                          <p:attrName>style.visibility</p:attrName>
                                        </p:attrNameLst>
                                      </p:cBhvr>
                                      <p:to>
                                        <p:strVal val="visible"/>
                                      </p:to>
                                    </p:set>
                                    <p:animEffect transition="in" filter="wipe(left)">
                                      <p:cBhvr>
                                        <p:cTn id="69"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7" grpId="0" animBg="1"/>
      <p:bldP spid="8" grpId="0" animBg="1"/>
      <p:bldP spid="12" grpId="0" animBg="1"/>
      <p:bldP spid="14" grpId="0" animBg="1"/>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animBg="1"/>
      <p:bldP spid="20" grpId="0" build="p">
        <p:tmplLst>
          <p:tmpl lvl="1">
            <p:tnLst>
              <p:par>
                <p:cTn presetID="22" presetClass="entr" presetSubtype="8"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left)">
                      <p:cBhvr>
                        <p:cTn dur="500"/>
                        <p:tgtEl>
                          <p:spTgt spid="20"/>
                        </p:tgtEl>
                      </p:cBhvr>
                    </p:animEffect>
                  </p:childTnLst>
                </p:cTn>
              </p:par>
            </p:tnLst>
          </p:tmpl>
        </p:tmplLst>
      </p:bldP>
      <p:bldP spid="21" grpId="0" animBg="1"/>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3" grpId="0" animBg="1"/>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56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6240377"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3" hasCustomPrompt="1"/>
          </p:nvPr>
        </p:nvSpPr>
        <p:spPr>
          <a:xfrm>
            <a:off x="533665"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8" name="Picture Placeholder 7"/>
          <p:cNvSpPr>
            <a:spLocks noGrp="1"/>
          </p:cNvSpPr>
          <p:nvPr>
            <p:ph type="pic" sz="quarter" idx="14" hasCustomPrompt="1"/>
          </p:nvPr>
        </p:nvSpPr>
        <p:spPr>
          <a:xfrm>
            <a:off x="3387021"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5" hasCustomPrompt="1"/>
          </p:nvPr>
        </p:nvSpPr>
        <p:spPr>
          <a:xfrm>
            <a:off x="9093733" y="1989221"/>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6" hasCustomPrompt="1"/>
          </p:nvPr>
        </p:nvSpPr>
        <p:spPr>
          <a:xfrm>
            <a:off x="6240377"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17" hasCustomPrompt="1"/>
          </p:nvPr>
        </p:nvSpPr>
        <p:spPr>
          <a:xfrm>
            <a:off x="533665"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18" hasCustomPrompt="1"/>
          </p:nvPr>
        </p:nvSpPr>
        <p:spPr>
          <a:xfrm>
            <a:off x="3387021"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7" name="Picture Placeholder 7"/>
          <p:cNvSpPr>
            <a:spLocks noGrp="1"/>
          </p:cNvSpPr>
          <p:nvPr>
            <p:ph type="pic" sz="quarter" idx="19" hasCustomPrompt="1"/>
          </p:nvPr>
        </p:nvSpPr>
        <p:spPr>
          <a:xfrm>
            <a:off x="9093733" y="4411713"/>
            <a:ext cx="2560320" cy="1617579"/>
          </a:xfrm>
          <a:prstGeom prst="flowChartDocument">
            <a:avLst/>
          </a:prstGeom>
          <a:solidFill>
            <a:schemeClr val="tx2">
              <a:lumMod val="10000"/>
              <a:lumOff val="90000"/>
            </a:schemeClr>
          </a:solidFill>
          <a:ln w="19050">
            <a:noFill/>
          </a:ln>
        </p:spPr>
        <p:txBody>
          <a:bodyPr lIns="0" tIns="91440" rIns="0" bIns="0" anchor="b"/>
          <a:lstStyle>
            <a:lvl1pPr algn="ctr" rtl="0">
              <a:buNone/>
              <a:defRPr sz="1400">
                <a:solidFill>
                  <a:schemeClr val="tx1">
                    <a:lumMod val="75000"/>
                    <a:lumOff val="25000"/>
                  </a:schemeClr>
                </a:solidFill>
              </a:defRPr>
            </a:lvl1pPr>
          </a:lstStyle>
          <a:p>
            <a:r>
              <a:rPr lang="en-US" dirty="0"/>
              <a:t>Image Holder</a:t>
            </a:r>
          </a:p>
        </p:txBody>
      </p:sp>
      <p:sp>
        <p:nvSpPr>
          <p:cNvPr id="18" name="Rectangle 17"/>
          <p:cNvSpPr/>
          <p:nvPr userDrawn="1"/>
        </p:nvSpPr>
        <p:spPr>
          <a:xfrm>
            <a:off x="533667" y="1527210"/>
            <a:ext cx="2560319" cy="462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19" name="Text Placeholder 3"/>
          <p:cNvSpPr>
            <a:spLocks noGrp="1"/>
          </p:cNvSpPr>
          <p:nvPr>
            <p:ph type="body" sz="half" idx="20" hasCustomPrompt="1"/>
          </p:nvPr>
        </p:nvSpPr>
        <p:spPr>
          <a:xfrm>
            <a:off x="711768"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0" name="Rectangle 19"/>
          <p:cNvSpPr/>
          <p:nvPr userDrawn="1"/>
        </p:nvSpPr>
        <p:spPr>
          <a:xfrm>
            <a:off x="3387023" y="1527210"/>
            <a:ext cx="2560319" cy="4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1" name="Text Placeholder 3"/>
          <p:cNvSpPr>
            <a:spLocks noGrp="1"/>
          </p:cNvSpPr>
          <p:nvPr>
            <p:ph type="body" sz="half" idx="21" hasCustomPrompt="1"/>
          </p:nvPr>
        </p:nvSpPr>
        <p:spPr>
          <a:xfrm>
            <a:off x="3565124"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2" name="Rectangle 21"/>
          <p:cNvSpPr/>
          <p:nvPr userDrawn="1"/>
        </p:nvSpPr>
        <p:spPr>
          <a:xfrm>
            <a:off x="6240378" y="1527210"/>
            <a:ext cx="2560319" cy="4620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3" name="Text Placeholder 3"/>
          <p:cNvSpPr>
            <a:spLocks noGrp="1"/>
          </p:cNvSpPr>
          <p:nvPr>
            <p:ph type="body" sz="half" idx="22" hasCustomPrompt="1"/>
          </p:nvPr>
        </p:nvSpPr>
        <p:spPr>
          <a:xfrm>
            <a:off x="6418479"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4" name="Rectangle 23"/>
          <p:cNvSpPr/>
          <p:nvPr userDrawn="1"/>
        </p:nvSpPr>
        <p:spPr>
          <a:xfrm>
            <a:off x="9093735" y="1527210"/>
            <a:ext cx="2560319" cy="4620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5" name="Text Placeholder 3"/>
          <p:cNvSpPr>
            <a:spLocks noGrp="1"/>
          </p:cNvSpPr>
          <p:nvPr>
            <p:ph type="body" sz="half" idx="23" hasCustomPrompt="1"/>
          </p:nvPr>
        </p:nvSpPr>
        <p:spPr>
          <a:xfrm>
            <a:off x="9271836" y="1562892"/>
            <a:ext cx="2204115" cy="390649"/>
          </a:xfrm>
          <a:prstGeom prst="rect">
            <a:avLst/>
          </a:prstGeom>
        </p:spPr>
        <p:txBody>
          <a:bodyPr wrap="square" lIns="0" tIns="0" rIns="0" bIns="0" anchor="ctr">
            <a:noAutofit/>
          </a:bodyPr>
          <a:lstStyle>
            <a:lvl1pPr marL="0" indent="0" algn="ctr">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6" name="Rectangle 25"/>
          <p:cNvSpPr/>
          <p:nvPr userDrawn="1"/>
        </p:nvSpPr>
        <p:spPr>
          <a:xfrm>
            <a:off x="533667" y="3942617"/>
            <a:ext cx="2560319" cy="4620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7" name="Text Placeholder 3"/>
          <p:cNvSpPr>
            <a:spLocks noGrp="1"/>
          </p:cNvSpPr>
          <p:nvPr>
            <p:ph type="body" sz="half" idx="24" hasCustomPrompt="1"/>
          </p:nvPr>
        </p:nvSpPr>
        <p:spPr>
          <a:xfrm>
            <a:off x="711768"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28" name="Rectangle 27"/>
          <p:cNvSpPr/>
          <p:nvPr userDrawn="1"/>
        </p:nvSpPr>
        <p:spPr>
          <a:xfrm>
            <a:off x="3387023" y="3942617"/>
            <a:ext cx="2560319" cy="4620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29" name="Text Placeholder 3"/>
          <p:cNvSpPr>
            <a:spLocks noGrp="1"/>
          </p:cNvSpPr>
          <p:nvPr>
            <p:ph type="body" sz="half" idx="25" hasCustomPrompt="1"/>
          </p:nvPr>
        </p:nvSpPr>
        <p:spPr>
          <a:xfrm>
            <a:off x="3565124"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0" name="Rectangle 29"/>
          <p:cNvSpPr/>
          <p:nvPr userDrawn="1"/>
        </p:nvSpPr>
        <p:spPr>
          <a:xfrm>
            <a:off x="6240378" y="3942617"/>
            <a:ext cx="2560319" cy="462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31" name="Text Placeholder 3"/>
          <p:cNvSpPr>
            <a:spLocks noGrp="1"/>
          </p:cNvSpPr>
          <p:nvPr>
            <p:ph type="body" sz="half" idx="26" hasCustomPrompt="1"/>
          </p:nvPr>
        </p:nvSpPr>
        <p:spPr>
          <a:xfrm>
            <a:off x="6418479"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
        <p:nvSpPr>
          <p:cNvPr id="32" name="Rectangle 31"/>
          <p:cNvSpPr/>
          <p:nvPr userDrawn="1"/>
        </p:nvSpPr>
        <p:spPr>
          <a:xfrm>
            <a:off x="9093735" y="3942617"/>
            <a:ext cx="2560319" cy="462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dirty="0">
              <a:solidFill>
                <a:srgbClr val="FFFFFF"/>
              </a:solidFill>
            </a:endParaRPr>
          </a:p>
        </p:txBody>
      </p:sp>
      <p:sp>
        <p:nvSpPr>
          <p:cNvPr id="33" name="Text Placeholder 3"/>
          <p:cNvSpPr>
            <a:spLocks noGrp="1"/>
          </p:cNvSpPr>
          <p:nvPr>
            <p:ph type="body" sz="half" idx="27" hasCustomPrompt="1"/>
          </p:nvPr>
        </p:nvSpPr>
        <p:spPr>
          <a:xfrm>
            <a:off x="9271836" y="3978298"/>
            <a:ext cx="2204115" cy="390649"/>
          </a:xfrm>
          <a:prstGeom prst="rect">
            <a:avLst/>
          </a:prstGeom>
        </p:spPr>
        <p:txBody>
          <a:bodyPr wrap="square" lIns="0" tIns="0" rIns="0" bIns="0" anchor="ctr">
            <a:noAutofit/>
          </a:bodyPr>
          <a:lstStyle>
            <a:lvl1pPr marL="0" indent="0" algn="ctr" rtl="0">
              <a:buNone/>
              <a:defRPr sz="14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TITLE GOES HERE</a:t>
            </a:r>
          </a:p>
        </p:txBody>
      </p:sp>
    </p:spTree>
    <p:extLst>
      <p:ext uri="{BB962C8B-B14F-4D97-AF65-F5344CB8AC3E}">
        <p14:creationId xmlns:p14="http://schemas.microsoft.com/office/powerpoint/2010/main" val="118835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left)">
                                      <p:cBhvr>
                                        <p:cTn id="14" dur="500"/>
                                        <p:tgtEl>
                                          <p:spTgt spid="19">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up)">
                                      <p:cBhvr>
                                        <p:cTn id="21" dur="500"/>
                                        <p:tgtEl>
                                          <p:spTgt spid="2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wipe(left)">
                                      <p:cBhvr>
                                        <p:cTn id="25" dur="500"/>
                                        <p:tgtEl>
                                          <p:spTgt spid="21">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up)">
                                      <p:cBhvr>
                                        <p:cTn id="32" dur="500"/>
                                        <p:tgtEl>
                                          <p:spTgt spid="2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3">
                                            <p:txEl>
                                              <p:pRg st="0" end="0"/>
                                            </p:txEl>
                                          </p:spTgt>
                                        </p:tgtEl>
                                        <p:attrNameLst>
                                          <p:attrName>style.visibility</p:attrName>
                                        </p:attrNameLst>
                                      </p:cBhvr>
                                      <p:to>
                                        <p:strVal val="visible"/>
                                      </p:to>
                                    </p:set>
                                    <p:animEffect transition="in" filter="wipe(left)">
                                      <p:cBhvr>
                                        <p:cTn id="36" dur="500"/>
                                        <p:tgtEl>
                                          <p:spTgt spid="23">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25">
                                            <p:txEl>
                                              <p:pRg st="0" end="0"/>
                                            </p:txEl>
                                          </p:spTgt>
                                        </p:tgtEl>
                                        <p:attrNameLst>
                                          <p:attrName>style.visibility</p:attrName>
                                        </p:attrNameLst>
                                      </p:cBhvr>
                                      <p:to>
                                        <p:strVal val="visible"/>
                                      </p:to>
                                    </p:set>
                                    <p:animEffect transition="in" filter="wipe(left)">
                                      <p:cBhvr>
                                        <p:cTn id="47" dur="500"/>
                                        <p:tgtEl>
                                          <p:spTgt spid="25">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up)">
                                      <p:cBhvr>
                                        <p:cTn id="54" dur="500"/>
                                        <p:tgtEl>
                                          <p:spTgt spid="26"/>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27">
                                            <p:txEl>
                                              <p:pRg st="0" end="0"/>
                                            </p:txEl>
                                          </p:spTgt>
                                        </p:tgtEl>
                                        <p:attrNameLst>
                                          <p:attrName>style.visibility</p:attrName>
                                        </p:attrNameLst>
                                      </p:cBhvr>
                                      <p:to>
                                        <p:strVal val="visible"/>
                                      </p:to>
                                    </p:set>
                                    <p:animEffect transition="in" filter="wipe(left)">
                                      <p:cBhvr>
                                        <p:cTn id="58" dur="500"/>
                                        <p:tgtEl>
                                          <p:spTgt spid="27">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00"/>
                                        <p:tgtEl>
                                          <p:spTgt spid="16"/>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wipe(up)">
                                      <p:cBhvr>
                                        <p:cTn id="65" dur="500"/>
                                        <p:tgtEl>
                                          <p:spTgt spid="28"/>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9">
                                            <p:txEl>
                                              <p:pRg st="0" end="0"/>
                                            </p:txEl>
                                          </p:spTgt>
                                        </p:tgtEl>
                                        <p:attrNameLst>
                                          <p:attrName>style.visibility</p:attrName>
                                        </p:attrNameLst>
                                      </p:cBhvr>
                                      <p:to>
                                        <p:strVal val="visible"/>
                                      </p:to>
                                    </p:set>
                                    <p:animEffect transition="in" filter="wipe(left)">
                                      <p:cBhvr>
                                        <p:cTn id="69" dur="500"/>
                                        <p:tgtEl>
                                          <p:spTgt spid="29">
                                            <p:txEl>
                                              <p:pRg st="0" end="0"/>
                                            </p:txEl>
                                          </p:spTgt>
                                        </p:tgtEl>
                                      </p:cBhvr>
                                    </p:animEffect>
                                  </p:childTnLst>
                                </p:cTn>
                              </p:par>
                            </p:childTnLst>
                          </p:cTn>
                        </p:par>
                        <p:par>
                          <p:cTn id="70" fill="hold">
                            <p:stCondLst>
                              <p:cond delay="6000"/>
                            </p:stCondLst>
                            <p:childTnLst>
                              <p:par>
                                <p:cTn id="71" presetID="22" presetClass="entr" presetSubtype="4"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down)">
                                      <p:cBhvr>
                                        <p:cTn id="73" dur="500"/>
                                        <p:tgtEl>
                                          <p:spTgt spid="12"/>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up)">
                                      <p:cBhvr>
                                        <p:cTn id="76" dur="500"/>
                                        <p:tgtEl>
                                          <p:spTgt spid="30"/>
                                        </p:tgtEl>
                                      </p:cBhvr>
                                    </p:animEffect>
                                  </p:childTnLst>
                                </p:cTn>
                              </p:par>
                            </p:childTnLst>
                          </p:cTn>
                        </p:par>
                        <p:par>
                          <p:cTn id="77" fill="hold">
                            <p:stCondLst>
                              <p:cond delay="6500"/>
                            </p:stCondLst>
                            <p:childTnLst>
                              <p:par>
                                <p:cTn id="78" presetID="22" presetClass="entr" presetSubtype="8" fill="hold" grpId="0" nodeType="afterEffect">
                                  <p:stCondLst>
                                    <p:cond delay="0"/>
                                  </p:stCondLst>
                                  <p:childTnLst>
                                    <p:set>
                                      <p:cBhvr>
                                        <p:cTn id="79" dur="1" fill="hold">
                                          <p:stCondLst>
                                            <p:cond delay="0"/>
                                          </p:stCondLst>
                                        </p:cTn>
                                        <p:tgtEl>
                                          <p:spTgt spid="31">
                                            <p:txEl>
                                              <p:pRg st="0" end="0"/>
                                            </p:txEl>
                                          </p:spTgt>
                                        </p:tgtEl>
                                        <p:attrNameLst>
                                          <p:attrName>style.visibility</p:attrName>
                                        </p:attrNameLst>
                                      </p:cBhvr>
                                      <p:to>
                                        <p:strVal val="visible"/>
                                      </p:to>
                                    </p:set>
                                    <p:animEffect transition="in" filter="wipe(left)">
                                      <p:cBhvr>
                                        <p:cTn id="80" dur="500"/>
                                        <p:tgtEl>
                                          <p:spTgt spid="31">
                                            <p:txEl>
                                              <p:pRg st="0" end="0"/>
                                            </p:txEl>
                                          </p:spTgt>
                                        </p:tgtEl>
                                      </p:cBhvr>
                                    </p:animEffect>
                                  </p:childTnLst>
                                </p:cTn>
                              </p:par>
                            </p:childTnLst>
                          </p:cTn>
                        </p:par>
                        <p:par>
                          <p:cTn id="81" fill="hold">
                            <p:stCondLst>
                              <p:cond delay="7000"/>
                            </p:stCondLst>
                            <p:childTnLst>
                              <p:par>
                                <p:cTn id="82" presetID="22" presetClass="entr" presetSubtype="4" fill="hold" grpId="0" nodeType="after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wipe(down)">
                                      <p:cBhvr>
                                        <p:cTn id="84" dur="500"/>
                                        <p:tgtEl>
                                          <p:spTgt spid="17"/>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wipe(up)">
                                      <p:cBhvr>
                                        <p:cTn id="87" dur="500"/>
                                        <p:tgtEl>
                                          <p:spTgt spid="32"/>
                                        </p:tgtEl>
                                      </p:cBhvr>
                                    </p:animEffect>
                                  </p:childTnLst>
                                </p:cTn>
                              </p:par>
                            </p:childTnLst>
                          </p:cTn>
                        </p:par>
                        <p:par>
                          <p:cTn id="88" fill="hold">
                            <p:stCondLst>
                              <p:cond delay="7500"/>
                            </p:stCondLst>
                            <p:childTnLst>
                              <p:par>
                                <p:cTn id="89" presetID="22" presetClass="entr" presetSubtype="8" fill="hold" grpId="0" nodeType="afterEffect">
                                  <p:stCondLst>
                                    <p:cond delay="0"/>
                                  </p:stCondLst>
                                  <p:childTnLst>
                                    <p:set>
                                      <p:cBhvr>
                                        <p:cTn id="90" dur="1" fill="hold">
                                          <p:stCondLst>
                                            <p:cond delay="0"/>
                                          </p:stCondLst>
                                        </p:cTn>
                                        <p:tgtEl>
                                          <p:spTgt spid="33">
                                            <p:txEl>
                                              <p:pRg st="0" end="0"/>
                                            </p:txEl>
                                          </p:spTgt>
                                        </p:tgtEl>
                                        <p:attrNameLst>
                                          <p:attrName>style.visibility</p:attrName>
                                        </p:attrNameLst>
                                      </p:cBhvr>
                                      <p:to>
                                        <p:strVal val="visible"/>
                                      </p:to>
                                    </p:set>
                                    <p:animEffect transition="in" filter="wipe(left)">
                                      <p:cBhvr>
                                        <p:cTn id="91"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8" grpId="0" animBg="1"/>
      <p:bldP spid="13" grpId="0" animBg="1"/>
      <p:bldP spid="12" grpId="0" animBg="1"/>
      <p:bldP spid="14" grpId="0" animBg="1"/>
      <p:bldP spid="16" grpId="0" animBg="1"/>
      <p:bldP spid="17" grpId="0" animBg="1"/>
      <p:bldP spid="18" grpId="0" animBg="1"/>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animBg="1"/>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4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5" name="Text Placeholder 3"/>
          <p:cNvSpPr>
            <a:spLocks noGrp="1"/>
          </p:cNvSpPr>
          <p:nvPr>
            <p:ph type="body" sz="half" idx="2" hasCustomPrompt="1"/>
          </p:nvPr>
        </p:nvSpPr>
        <p:spPr>
          <a:xfrm>
            <a:off x="508000" y="1026695"/>
            <a:ext cx="11140661"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6" name="Title 13"/>
          <p:cNvSpPr>
            <a:spLocks noGrp="1"/>
          </p:cNvSpPr>
          <p:nvPr>
            <p:ph type="title" hasCustomPrompt="1"/>
          </p:nvPr>
        </p:nvSpPr>
        <p:spPr>
          <a:xfrm>
            <a:off x="508000" y="450250"/>
            <a:ext cx="11140661"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9" name="Picture Placeholder 7"/>
          <p:cNvSpPr>
            <a:spLocks noGrp="1"/>
          </p:cNvSpPr>
          <p:nvPr>
            <p:ph type="pic" sz="quarter" idx="12" hasCustomPrompt="1"/>
          </p:nvPr>
        </p:nvSpPr>
        <p:spPr>
          <a:xfrm>
            <a:off x="2031187"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0" name="Picture Placeholder 7"/>
          <p:cNvSpPr>
            <a:spLocks noGrp="1"/>
          </p:cNvSpPr>
          <p:nvPr>
            <p:ph type="pic" sz="quarter" idx="13" hasCustomPrompt="1"/>
          </p:nvPr>
        </p:nvSpPr>
        <p:spPr>
          <a:xfrm>
            <a:off x="6093560"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1" name="Picture Placeholder 7"/>
          <p:cNvSpPr>
            <a:spLocks noGrp="1"/>
          </p:cNvSpPr>
          <p:nvPr>
            <p:ph type="pic" sz="quarter" idx="14" hasCustomPrompt="1"/>
          </p:nvPr>
        </p:nvSpPr>
        <p:spPr>
          <a:xfrm>
            <a:off x="4062373"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3" name="Picture Placeholder 7"/>
          <p:cNvSpPr>
            <a:spLocks noGrp="1"/>
          </p:cNvSpPr>
          <p:nvPr>
            <p:ph type="pic" sz="quarter" idx="15" hasCustomPrompt="1"/>
          </p:nvPr>
        </p:nvSpPr>
        <p:spPr>
          <a:xfrm>
            <a:off x="8124747"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0" name="Picture Placeholder 7"/>
          <p:cNvSpPr>
            <a:spLocks noGrp="1"/>
          </p:cNvSpPr>
          <p:nvPr>
            <p:ph type="pic" sz="quarter" idx="16" hasCustomPrompt="1"/>
          </p:nvPr>
        </p:nvSpPr>
        <p:spPr>
          <a:xfrm>
            <a:off x="10155936"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1" name="Picture Placeholder 7"/>
          <p:cNvSpPr>
            <a:spLocks noGrp="1"/>
          </p:cNvSpPr>
          <p:nvPr>
            <p:ph type="pic" sz="quarter" idx="17" hasCustomPrompt="1"/>
          </p:nvPr>
        </p:nvSpPr>
        <p:spPr>
          <a:xfrm>
            <a:off x="0"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2" name="Picture Placeholder 7"/>
          <p:cNvSpPr>
            <a:spLocks noGrp="1"/>
          </p:cNvSpPr>
          <p:nvPr>
            <p:ph type="pic" sz="quarter" idx="18" hasCustomPrompt="1"/>
          </p:nvPr>
        </p:nvSpPr>
        <p:spPr>
          <a:xfrm>
            <a:off x="2031187"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9" hasCustomPrompt="1"/>
          </p:nvPr>
        </p:nvSpPr>
        <p:spPr>
          <a:xfrm>
            <a:off x="6093560"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20" hasCustomPrompt="1"/>
          </p:nvPr>
        </p:nvSpPr>
        <p:spPr>
          <a:xfrm>
            <a:off x="4062373"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5" name="Picture Placeholder 7"/>
          <p:cNvSpPr>
            <a:spLocks noGrp="1"/>
          </p:cNvSpPr>
          <p:nvPr>
            <p:ph type="pic" sz="quarter" idx="21" hasCustomPrompt="1"/>
          </p:nvPr>
        </p:nvSpPr>
        <p:spPr>
          <a:xfrm>
            <a:off x="8124747"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22" hasCustomPrompt="1"/>
          </p:nvPr>
        </p:nvSpPr>
        <p:spPr>
          <a:xfrm>
            <a:off x="10155936"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227293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400" fill="hold"/>
                                        <p:tgtEl>
                                          <p:spTgt spid="9"/>
                                        </p:tgtEl>
                                        <p:attrNameLst>
                                          <p:attrName>ppt_w</p:attrName>
                                        </p:attrNameLst>
                                      </p:cBhvr>
                                      <p:tavLst>
                                        <p:tav tm="0">
                                          <p:val>
                                            <p:fltVal val="0"/>
                                          </p:val>
                                        </p:tav>
                                        <p:tav tm="100000">
                                          <p:val>
                                            <p:strVal val="#ppt_w"/>
                                          </p:val>
                                        </p:tav>
                                      </p:tavLst>
                                    </p:anim>
                                    <p:anim calcmode="lin" valueType="num">
                                      <p:cBhvr>
                                        <p:cTn id="8" dur="400" fill="hold"/>
                                        <p:tgtEl>
                                          <p:spTgt spid="9"/>
                                        </p:tgtEl>
                                        <p:attrNameLst>
                                          <p:attrName>ppt_h</p:attrName>
                                        </p:attrNameLst>
                                      </p:cBhvr>
                                      <p:tavLst>
                                        <p:tav tm="0">
                                          <p:val>
                                            <p:fltVal val="0"/>
                                          </p:val>
                                        </p:tav>
                                        <p:tav tm="100000">
                                          <p:val>
                                            <p:strVal val="#ppt_h"/>
                                          </p:val>
                                        </p:tav>
                                      </p:tavLst>
                                    </p:anim>
                                    <p:animEffect transition="in" filter="fade">
                                      <p:cBhvr>
                                        <p:cTn id="9" dur="400"/>
                                        <p:tgtEl>
                                          <p:spTgt spid="9"/>
                                        </p:tgtEl>
                                      </p:cBhvr>
                                    </p:animEffect>
                                  </p:childTnLst>
                                </p:cTn>
                              </p:par>
                            </p:childTnLst>
                          </p:cTn>
                        </p:par>
                        <p:par>
                          <p:cTn id="10" fill="hold">
                            <p:stCondLst>
                              <p:cond delay="4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400" fill="hold"/>
                                        <p:tgtEl>
                                          <p:spTgt spid="11"/>
                                        </p:tgtEl>
                                        <p:attrNameLst>
                                          <p:attrName>ppt_w</p:attrName>
                                        </p:attrNameLst>
                                      </p:cBhvr>
                                      <p:tavLst>
                                        <p:tav tm="0">
                                          <p:val>
                                            <p:fltVal val="0"/>
                                          </p:val>
                                        </p:tav>
                                        <p:tav tm="100000">
                                          <p:val>
                                            <p:strVal val="#ppt_w"/>
                                          </p:val>
                                        </p:tav>
                                      </p:tavLst>
                                    </p:anim>
                                    <p:anim calcmode="lin" valueType="num">
                                      <p:cBhvr>
                                        <p:cTn id="14" dur="400" fill="hold"/>
                                        <p:tgtEl>
                                          <p:spTgt spid="11"/>
                                        </p:tgtEl>
                                        <p:attrNameLst>
                                          <p:attrName>ppt_h</p:attrName>
                                        </p:attrNameLst>
                                      </p:cBhvr>
                                      <p:tavLst>
                                        <p:tav tm="0">
                                          <p:val>
                                            <p:fltVal val="0"/>
                                          </p:val>
                                        </p:tav>
                                        <p:tav tm="100000">
                                          <p:val>
                                            <p:strVal val="#ppt_h"/>
                                          </p:val>
                                        </p:tav>
                                      </p:tavLst>
                                    </p:anim>
                                    <p:animEffect transition="in" filter="fade">
                                      <p:cBhvr>
                                        <p:cTn id="15" dur="400"/>
                                        <p:tgtEl>
                                          <p:spTgt spid="11"/>
                                        </p:tgtEl>
                                      </p:cBhvr>
                                    </p:animEffect>
                                  </p:childTnLst>
                                </p:cTn>
                              </p:par>
                            </p:childTnLst>
                          </p:cTn>
                        </p:par>
                        <p:par>
                          <p:cTn id="16" fill="hold">
                            <p:stCondLst>
                              <p:cond delay="8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400" fill="hold"/>
                                        <p:tgtEl>
                                          <p:spTgt spid="12"/>
                                        </p:tgtEl>
                                        <p:attrNameLst>
                                          <p:attrName>ppt_w</p:attrName>
                                        </p:attrNameLst>
                                      </p:cBhvr>
                                      <p:tavLst>
                                        <p:tav tm="0">
                                          <p:val>
                                            <p:fltVal val="0"/>
                                          </p:val>
                                        </p:tav>
                                        <p:tav tm="100000">
                                          <p:val>
                                            <p:strVal val="#ppt_w"/>
                                          </p:val>
                                        </p:tav>
                                      </p:tavLst>
                                    </p:anim>
                                    <p:anim calcmode="lin" valueType="num">
                                      <p:cBhvr>
                                        <p:cTn id="20" dur="400" fill="hold"/>
                                        <p:tgtEl>
                                          <p:spTgt spid="12"/>
                                        </p:tgtEl>
                                        <p:attrNameLst>
                                          <p:attrName>ppt_h</p:attrName>
                                        </p:attrNameLst>
                                      </p:cBhvr>
                                      <p:tavLst>
                                        <p:tav tm="0">
                                          <p:val>
                                            <p:fltVal val="0"/>
                                          </p:val>
                                        </p:tav>
                                        <p:tav tm="100000">
                                          <p:val>
                                            <p:strVal val="#ppt_h"/>
                                          </p:val>
                                        </p:tav>
                                      </p:tavLst>
                                    </p:anim>
                                    <p:animEffect transition="in" filter="fade">
                                      <p:cBhvr>
                                        <p:cTn id="21" dur="400"/>
                                        <p:tgtEl>
                                          <p:spTgt spid="12"/>
                                        </p:tgtEl>
                                      </p:cBhvr>
                                    </p:animEffect>
                                  </p:childTnLst>
                                </p:cTn>
                              </p:par>
                            </p:childTnLst>
                          </p:cTn>
                        </p:par>
                        <p:par>
                          <p:cTn id="22" fill="hold">
                            <p:stCondLst>
                              <p:cond delay="1200"/>
                            </p:stCondLst>
                            <p:childTnLst>
                              <p:par>
                                <p:cTn id="23" presetID="53" presetClass="entr" presetSubtype="16"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400" fill="hold"/>
                                        <p:tgtEl>
                                          <p:spTgt spid="19"/>
                                        </p:tgtEl>
                                        <p:attrNameLst>
                                          <p:attrName>ppt_w</p:attrName>
                                        </p:attrNameLst>
                                      </p:cBhvr>
                                      <p:tavLst>
                                        <p:tav tm="0">
                                          <p:val>
                                            <p:fltVal val="0"/>
                                          </p:val>
                                        </p:tav>
                                        <p:tav tm="100000">
                                          <p:val>
                                            <p:strVal val="#ppt_w"/>
                                          </p:val>
                                        </p:tav>
                                      </p:tavLst>
                                    </p:anim>
                                    <p:anim calcmode="lin" valueType="num">
                                      <p:cBhvr>
                                        <p:cTn id="26" dur="400" fill="hold"/>
                                        <p:tgtEl>
                                          <p:spTgt spid="19"/>
                                        </p:tgtEl>
                                        <p:attrNameLst>
                                          <p:attrName>ppt_h</p:attrName>
                                        </p:attrNameLst>
                                      </p:cBhvr>
                                      <p:tavLst>
                                        <p:tav tm="0">
                                          <p:val>
                                            <p:fltVal val="0"/>
                                          </p:val>
                                        </p:tav>
                                        <p:tav tm="100000">
                                          <p:val>
                                            <p:strVal val="#ppt_h"/>
                                          </p:val>
                                        </p:tav>
                                      </p:tavLst>
                                    </p:anim>
                                    <p:animEffect transition="in" filter="fade">
                                      <p:cBhvr>
                                        <p:cTn id="27" dur="400"/>
                                        <p:tgtEl>
                                          <p:spTgt spid="19"/>
                                        </p:tgtEl>
                                      </p:cBhvr>
                                    </p:animEffect>
                                  </p:childTnLst>
                                </p:cTn>
                              </p:par>
                            </p:childTnLst>
                          </p:cTn>
                        </p:par>
                        <p:par>
                          <p:cTn id="28" fill="hold">
                            <p:stCondLst>
                              <p:cond delay="16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400" fill="hold"/>
                                        <p:tgtEl>
                                          <p:spTgt spid="21"/>
                                        </p:tgtEl>
                                        <p:attrNameLst>
                                          <p:attrName>ppt_w</p:attrName>
                                        </p:attrNameLst>
                                      </p:cBhvr>
                                      <p:tavLst>
                                        <p:tav tm="0">
                                          <p:val>
                                            <p:fltVal val="0"/>
                                          </p:val>
                                        </p:tav>
                                        <p:tav tm="100000">
                                          <p:val>
                                            <p:strVal val="#ppt_w"/>
                                          </p:val>
                                        </p:tav>
                                      </p:tavLst>
                                    </p:anim>
                                    <p:anim calcmode="lin" valueType="num">
                                      <p:cBhvr>
                                        <p:cTn id="32" dur="400" fill="hold"/>
                                        <p:tgtEl>
                                          <p:spTgt spid="21"/>
                                        </p:tgtEl>
                                        <p:attrNameLst>
                                          <p:attrName>ppt_h</p:attrName>
                                        </p:attrNameLst>
                                      </p:cBhvr>
                                      <p:tavLst>
                                        <p:tav tm="0">
                                          <p:val>
                                            <p:fltVal val="0"/>
                                          </p:val>
                                        </p:tav>
                                        <p:tav tm="100000">
                                          <p:val>
                                            <p:strVal val="#ppt_h"/>
                                          </p:val>
                                        </p:tav>
                                      </p:tavLst>
                                    </p:anim>
                                    <p:animEffect transition="in" filter="fade">
                                      <p:cBhvr>
                                        <p:cTn id="33" dur="400"/>
                                        <p:tgtEl>
                                          <p:spTgt spid="21"/>
                                        </p:tgtEl>
                                      </p:cBhvr>
                                    </p:animEffect>
                                  </p:childTnLst>
                                </p:cTn>
                              </p:par>
                            </p:childTnLst>
                          </p:cTn>
                        </p:par>
                        <p:par>
                          <p:cTn id="34" fill="hold">
                            <p:stCondLst>
                              <p:cond delay="2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400" fill="hold"/>
                                        <p:tgtEl>
                                          <p:spTgt spid="14"/>
                                        </p:tgtEl>
                                        <p:attrNameLst>
                                          <p:attrName>ppt_w</p:attrName>
                                        </p:attrNameLst>
                                      </p:cBhvr>
                                      <p:tavLst>
                                        <p:tav tm="0">
                                          <p:val>
                                            <p:fltVal val="0"/>
                                          </p:val>
                                        </p:tav>
                                        <p:tav tm="100000">
                                          <p:val>
                                            <p:strVal val="#ppt_w"/>
                                          </p:val>
                                        </p:tav>
                                      </p:tavLst>
                                    </p:anim>
                                    <p:anim calcmode="lin" valueType="num">
                                      <p:cBhvr>
                                        <p:cTn id="38" dur="400" fill="hold"/>
                                        <p:tgtEl>
                                          <p:spTgt spid="14"/>
                                        </p:tgtEl>
                                        <p:attrNameLst>
                                          <p:attrName>ppt_h</p:attrName>
                                        </p:attrNameLst>
                                      </p:cBhvr>
                                      <p:tavLst>
                                        <p:tav tm="0">
                                          <p:val>
                                            <p:fltVal val="0"/>
                                          </p:val>
                                        </p:tav>
                                        <p:tav tm="100000">
                                          <p:val>
                                            <p:strVal val="#ppt_h"/>
                                          </p:val>
                                        </p:tav>
                                      </p:tavLst>
                                    </p:anim>
                                    <p:animEffect transition="in" filter="fade">
                                      <p:cBhvr>
                                        <p:cTn id="39" dur="400"/>
                                        <p:tgtEl>
                                          <p:spTgt spid="14"/>
                                        </p:tgtEl>
                                      </p:cBhvr>
                                    </p:animEffect>
                                  </p:childTnLst>
                                </p:cTn>
                              </p:par>
                            </p:childTnLst>
                          </p:cTn>
                        </p:par>
                        <p:par>
                          <p:cTn id="40" fill="hold">
                            <p:stCondLst>
                              <p:cond delay="2400"/>
                            </p:stCondLst>
                            <p:childTnLst>
                              <p:par>
                                <p:cTn id="41" presetID="53" presetClass="entr" presetSubtype="1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400" fill="hold"/>
                                        <p:tgtEl>
                                          <p:spTgt spid="13"/>
                                        </p:tgtEl>
                                        <p:attrNameLst>
                                          <p:attrName>ppt_w</p:attrName>
                                        </p:attrNameLst>
                                      </p:cBhvr>
                                      <p:tavLst>
                                        <p:tav tm="0">
                                          <p:val>
                                            <p:fltVal val="0"/>
                                          </p:val>
                                        </p:tav>
                                        <p:tav tm="100000">
                                          <p:val>
                                            <p:strVal val="#ppt_w"/>
                                          </p:val>
                                        </p:tav>
                                      </p:tavLst>
                                    </p:anim>
                                    <p:anim calcmode="lin" valueType="num">
                                      <p:cBhvr>
                                        <p:cTn id="44" dur="400" fill="hold"/>
                                        <p:tgtEl>
                                          <p:spTgt spid="13"/>
                                        </p:tgtEl>
                                        <p:attrNameLst>
                                          <p:attrName>ppt_h</p:attrName>
                                        </p:attrNameLst>
                                      </p:cBhvr>
                                      <p:tavLst>
                                        <p:tav tm="0">
                                          <p:val>
                                            <p:fltVal val="0"/>
                                          </p:val>
                                        </p:tav>
                                        <p:tav tm="100000">
                                          <p:val>
                                            <p:strVal val="#ppt_h"/>
                                          </p:val>
                                        </p:tav>
                                      </p:tavLst>
                                    </p:anim>
                                    <p:animEffect transition="in" filter="fade">
                                      <p:cBhvr>
                                        <p:cTn id="45" dur="400"/>
                                        <p:tgtEl>
                                          <p:spTgt spid="13"/>
                                        </p:tgtEl>
                                      </p:cBhvr>
                                    </p:animEffect>
                                  </p:childTnLst>
                                </p:cTn>
                              </p:par>
                            </p:childTnLst>
                          </p:cTn>
                        </p:par>
                        <p:par>
                          <p:cTn id="46" fill="hold">
                            <p:stCondLst>
                              <p:cond delay="2800"/>
                            </p:stCondLst>
                            <p:childTnLst>
                              <p:par>
                                <p:cTn id="47" presetID="53" presetClass="entr" presetSubtype="16"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400" fill="hold"/>
                                        <p:tgtEl>
                                          <p:spTgt spid="20"/>
                                        </p:tgtEl>
                                        <p:attrNameLst>
                                          <p:attrName>ppt_w</p:attrName>
                                        </p:attrNameLst>
                                      </p:cBhvr>
                                      <p:tavLst>
                                        <p:tav tm="0">
                                          <p:val>
                                            <p:fltVal val="0"/>
                                          </p:val>
                                        </p:tav>
                                        <p:tav tm="100000">
                                          <p:val>
                                            <p:strVal val="#ppt_w"/>
                                          </p:val>
                                        </p:tav>
                                      </p:tavLst>
                                    </p:anim>
                                    <p:anim calcmode="lin" valueType="num">
                                      <p:cBhvr>
                                        <p:cTn id="50" dur="400" fill="hold"/>
                                        <p:tgtEl>
                                          <p:spTgt spid="20"/>
                                        </p:tgtEl>
                                        <p:attrNameLst>
                                          <p:attrName>ppt_h</p:attrName>
                                        </p:attrNameLst>
                                      </p:cBhvr>
                                      <p:tavLst>
                                        <p:tav tm="0">
                                          <p:val>
                                            <p:fltVal val="0"/>
                                          </p:val>
                                        </p:tav>
                                        <p:tav tm="100000">
                                          <p:val>
                                            <p:strVal val="#ppt_h"/>
                                          </p:val>
                                        </p:tav>
                                      </p:tavLst>
                                    </p:anim>
                                    <p:animEffect transition="in" filter="fade">
                                      <p:cBhvr>
                                        <p:cTn id="51" dur="400"/>
                                        <p:tgtEl>
                                          <p:spTgt spid="20"/>
                                        </p:tgtEl>
                                      </p:cBhvr>
                                    </p:animEffect>
                                  </p:childTnLst>
                                </p:cTn>
                              </p:par>
                            </p:childTnLst>
                          </p:cTn>
                        </p:par>
                        <p:par>
                          <p:cTn id="52" fill="hold">
                            <p:stCondLst>
                              <p:cond delay="3200"/>
                            </p:stCondLst>
                            <p:childTnLst>
                              <p:par>
                                <p:cTn id="53" presetID="53" presetClass="entr" presetSubtype="16"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400" fill="hold"/>
                                        <p:tgtEl>
                                          <p:spTgt spid="23"/>
                                        </p:tgtEl>
                                        <p:attrNameLst>
                                          <p:attrName>ppt_w</p:attrName>
                                        </p:attrNameLst>
                                      </p:cBhvr>
                                      <p:tavLst>
                                        <p:tav tm="0">
                                          <p:val>
                                            <p:fltVal val="0"/>
                                          </p:val>
                                        </p:tav>
                                        <p:tav tm="100000">
                                          <p:val>
                                            <p:strVal val="#ppt_w"/>
                                          </p:val>
                                        </p:tav>
                                      </p:tavLst>
                                    </p:anim>
                                    <p:anim calcmode="lin" valueType="num">
                                      <p:cBhvr>
                                        <p:cTn id="56" dur="400" fill="hold"/>
                                        <p:tgtEl>
                                          <p:spTgt spid="23"/>
                                        </p:tgtEl>
                                        <p:attrNameLst>
                                          <p:attrName>ppt_h</p:attrName>
                                        </p:attrNameLst>
                                      </p:cBhvr>
                                      <p:tavLst>
                                        <p:tav tm="0">
                                          <p:val>
                                            <p:fltVal val="0"/>
                                          </p:val>
                                        </p:tav>
                                        <p:tav tm="100000">
                                          <p:val>
                                            <p:strVal val="#ppt_h"/>
                                          </p:val>
                                        </p:tav>
                                      </p:tavLst>
                                    </p:anim>
                                    <p:animEffect transition="in" filter="fade">
                                      <p:cBhvr>
                                        <p:cTn id="57" dur="400"/>
                                        <p:tgtEl>
                                          <p:spTgt spid="23"/>
                                        </p:tgtEl>
                                      </p:cBhvr>
                                    </p:animEffect>
                                  </p:childTnLst>
                                </p:cTn>
                              </p:par>
                            </p:childTnLst>
                          </p:cTn>
                        </p:par>
                        <p:par>
                          <p:cTn id="58" fill="hold">
                            <p:stCondLst>
                              <p:cond delay="3600"/>
                            </p:stCondLst>
                            <p:childTnLst>
                              <p:par>
                                <p:cTn id="59" presetID="53" presetClass="entr" presetSubtype="16"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400" fill="hold"/>
                                        <p:tgtEl>
                                          <p:spTgt spid="15"/>
                                        </p:tgtEl>
                                        <p:attrNameLst>
                                          <p:attrName>ppt_w</p:attrName>
                                        </p:attrNameLst>
                                      </p:cBhvr>
                                      <p:tavLst>
                                        <p:tav tm="0">
                                          <p:val>
                                            <p:fltVal val="0"/>
                                          </p:val>
                                        </p:tav>
                                        <p:tav tm="100000">
                                          <p:val>
                                            <p:strVal val="#ppt_w"/>
                                          </p:val>
                                        </p:tav>
                                      </p:tavLst>
                                    </p:anim>
                                    <p:anim calcmode="lin" valueType="num">
                                      <p:cBhvr>
                                        <p:cTn id="62" dur="400" fill="hold"/>
                                        <p:tgtEl>
                                          <p:spTgt spid="15"/>
                                        </p:tgtEl>
                                        <p:attrNameLst>
                                          <p:attrName>ppt_h</p:attrName>
                                        </p:attrNameLst>
                                      </p:cBhvr>
                                      <p:tavLst>
                                        <p:tav tm="0">
                                          <p:val>
                                            <p:fltVal val="0"/>
                                          </p:val>
                                        </p:tav>
                                        <p:tav tm="100000">
                                          <p:val>
                                            <p:strVal val="#ppt_h"/>
                                          </p:val>
                                        </p:tav>
                                      </p:tavLst>
                                    </p:anim>
                                    <p:animEffect transition="in" filter="fade">
                                      <p:cBhvr>
                                        <p:cTn id="63" dur="400"/>
                                        <p:tgtEl>
                                          <p:spTgt spid="15"/>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400" fill="hold"/>
                                        <p:tgtEl>
                                          <p:spTgt spid="16"/>
                                        </p:tgtEl>
                                        <p:attrNameLst>
                                          <p:attrName>ppt_w</p:attrName>
                                        </p:attrNameLst>
                                      </p:cBhvr>
                                      <p:tavLst>
                                        <p:tav tm="0">
                                          <p:val>
                                            <p:fltVal val="0"/>
                                          </p:val>
                                        </p:tav>
                                        <p:tav tm="100000">
                                          <p:val>
                                            <p:strVal val="#ppt_w"/>
                                          </p:val>
                                        </p:tav>
                                      </p:tavLst>
                                    </p:anim>
                                    <p:anim calcmode="lin" valueType="num">
                                      <p:cBhvr>
                                        <p:cTn id="68" dur="400" fill="hold"/>
                                        <p:tgtEl>
                                          <p:spTgt spid="16"/>
                                        </p:tgtEl>
                                        <p:attrNameLst>
                                          <p:attrName>ppt_h</p:attrName>
                                        </p:attrNameLst>
                                      </p:cBhvr>
                                      <p:tavLst>
                                        <p:tav tm="0">
                                          <p:val>
                                            <p:fltVal val="0"/>
                                          </p:val>
                                        </p:tav>
                                        <p:tav tm="100000">
                                          <p:val>
                                            <p:strVal val="#ppt_h"/>
                                          </p:val>
                                        </p:tav>
                                      </p:tavLst>
                                    </p:anim>
                                    <p:animEffect transition="in" filter="fade">
                                      <p:cBhvr>
                                        <p:cTn id="69" dur="400"/>
                                        <p:tgtEl>
                                          <p:spTgt spid="16"/>
                                        </p:tgtEl>
                                      </p:cBhvr>
                                    </p:animEffect>
                                  </p:childTnLst>
                                </p:cTn>
                              </p:par>
                            </p:childTnLst>
                          </p:cTn>
                        </p:par>
                        <p:par>
                          <p:cTn id="70" fill="hold">
                            <p:stCondLst>
                              <p:cond delay="4400"/>
                            </p:stCondLst>
                            <p:childTnLst>
                              <p:par>
                                <p:cTn id="71" presetID="53" presetClass="entr" presetSubtype="16"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400" fill="hold"/>
                                        <p:tgtEl>
                                          <p:spTgt spid="10"/>
                                        </p:tgtEl>
                                        <p:attrNameLst>
                                          <p:attrName>ppt_w</p:attrName>
                                        </p:attrNameLst>
                                      </p:cBhvr>
                                      <p:tavLst>
                                        <p:tav tm="0">
                                          <p:val>
                                            <p:fltVal val="0"/>
                                          </p:val>
                                        </p:tav>
                                        <p:tav tm="100000">
                                          <p:val>
                                            <p:strVal val="#ppt_w"/>
                                          </p:val>
                                        </p:tav>
                                      </p:tavLst>
                                    </p:anim>
                                    <p:anim calcmode="lin" valueType="num">
                                      <p:cBhvr>
                                        <p:cTn id="74" dur="400" fill="hold"/>
                                        <p:tgtEl>
                                          <p:spTgt spid="10"/>
                                        </p:tgtEl>
                                        <p:attrNameLst>
                                          <p:attrName>ppt_h</p:attrName>
                                        </p:attrNameLst>
                                      </p:cBhvr>
                                      <p:tavLst>
                                        <p:tav tm="0">
                                          <p:val>
                                            <p:fltVal val="0"/>
                                          </p:val>
                                        </p:tav>
                                        <p:tav tm="100000">
                                          <p:val>
                                            <p:strVal val="#ppt_h"/>
                                          </p:val>
                                        </p:tav>
                                      </p:tavLst>
                                    </p:anim>
                                    <p:animEffect transition="in" filter="fade">
                                      <p:cBhvr>
                                        <p:cTn id="75"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0" grpId="0" animBg="1"/>
      <p:bldP spid="21" grpId="0" animBg="1"/>
      <p:bldP spid="23" grpId="0" animBg="1"/>
      <p:bldP spid="10" grpId="0" animBg="1"/>
      <p:bldP spid="11" grpId="0" animBg="1"/>
      <p:bldP spid="12" grpId="0" animBg="1"/>
      <p:bldP spid="13" grpId="0" animBg="1"/>
      <p:bldP spid="14" grpId="0" animBg="1"/>
      <p:bldP spid="15" grpId="0" animBg="1"/>
      <p:bldP spid="16" grpId="0"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5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8" name="Picture Placeholder 7"/>
          <p:cNvSpPr>
            <a:spLocks noGrp="1"/>
          </p:cNvSpPr>
          <p:nvPr>
            <p:ph type="pic" sz="quarter" idx="11" hasCustomPrompt="1"/>
          </p:nvPr>
        </p:nvSpPr>
        <p:spPr>
          <a:xfrm>
            <a:off x="24384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19" name="Picture Placeholder 7"/>
          <p:cNvSpPr>
            <a:spLocks noGrp="1"/>
          </p:cNvSpPr>
          <p:nvPr>
            <p:ph type="pic" sz="quarter" idx="12" hasCustomPrompt="1"/>
          </p:nvPr>
        </p:nvSpPr>
        <p:spPr>
          <a:xfrm>
            <a:off x="48768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0" name="Picture Placeholder 7"/>
          <p:cNvSpPr>
            <a:spLocks noGrp="1"/>
          </p:cNvSpPr>
          <p:nvPr>
            <p:ph type="pic" sz="quarter" idx="13" hasCustomPrompt="1"/>
          </p:nvPr>
        </p:nvSpPr>
        <p:spPr>
          <a:xfrm>
            <a:off x="73152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21" name="Picture Placeholder 7"/>
          <p:cNvSpPr>
            <a:spLocks noGrp="1"/>
          </p:cNvSpPr>
          <p:nvPr>
            <p:ph type="pic" sz="quarter" idx="14" hasCustomPrompt="1"/>
          </p:nvPr>
        </p:nvSpPr>
        <p:spPr>
          <a:xfrm>
            <a:off x="97536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dirty="0"/>
              <a:t>Image Holder</a:t>
            </a:r>
          </a:p>
        </p:txBody>
      </p:sp>
      <p:sp>
        <p:nvSpPr>
          <p:cNvPr id="7" name="Rectangle 6"/>
          <p:cNvSpPr/>
          <p:nvPr userDrawn="1"/>
        </p:nvSpPr>
        <p:spPr>
          <a:xfrm>
            <a:off x="0" y="2405229"/>
            <a:ext cx="2438400" cy="23960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8" name="Rectangle 7"/>
          <p:cNvSpPr/>
          <p:nvPr userDrawn="1"/>
        </p:nvSpPr>
        <p:spPr>
          <a:xfrm>
            <a:off x="4876800" y="2405229"/>
            <a:ext cx="2438400" cy="23960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0" name="Rectangle 9"/>
          <p:cNvSpPr/>
          <p:nvPr userDrawn="1"/>
        </p:nvSpPr>
        <p:spPr>
          <a:xfrm>
            <a:off x="9753600" y="2405229"/>
            <a:ext cx="2438400" cy="23960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1" name="Rectangle 10"/>
          <p:cNvSpPr/>
          <p:nvPr userDrawn="1"/>
        </p:nvSpPr>
        <p:spPr>
          <a:xfrm>
            <a:off x="2438400" y="0"/>
            <a:ext cx="2438400" cy="2396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2" name="Rectangle 11"/>
          <p:cNvSpPr/>
          <p:nvPr userDrawn="1"/>
        </p:nvSpPr>
        <p:spPr>
          <a:xfrm>
            <a:off x="7315200" y="0"/>
            <a:ext cx="2438400" cy="23960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FFFF"/>
              </a:solidFill>
            </a:endParaRPr>
          </a:p>
        </p:txBody>
      </p:sp>
      <p:sp>
        <p:nvSpPr>
          <p:cNvPr id="13" name="Text Placeholder 3"/>
          <p:cNvSpPr>
            <a:spLocks noGrp="1"/>
          </p:cNvSpPr>
          <p:nvPr>
            <p:ph type="body" sz="quarter" idx="18" hasCustomPrompt="1"/>
          </p:nvPr>
        </p:nvSpPr>
        <p:spPr>
          <a:xfrm>
            <a:off x="2519484"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4" name="Text Placeholder 3"/>
          <p:cNvSpPr>
            <a:spLocks noGrp="1"/>
          </p:cNvSpPr>
          <p:nvPr>
            <p:ph type="body" sz="quarter" idx="19" hasCustomPrompt="1"/>
          </p:nvPr>
        </p:nvSpPr>
        <p:spPr>
          <a:xfrm>
            <a:off x="2519484"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5" name="Text Placeholder 3"/>
          <p:cNvSpPr>
            <a:spLocks noGrp="1"/>
          </p:cNvSpPr>
          <p:nvPr>
            <p:ph type="body" sz="quarter" idx="20" hasCustomPrompt="1"/>
          </p:nvPr>
        </p:nvSpPr>
        <p:spPr>
          <a:xfrm>
            <a:off x="85211"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6" name="Text Placeholder 3"/>
          <p:cNvSpPr>
            <a:spLocks noGrp="1"/>
          </p:cNvSpPr>
          <p:nvPr>
            <p:ph type="body" sz="quarter" idx="21" hasCustomPrompt="1"/>
          </p:nvPr>
        </p:nvSpPr>
        <p:spPr>
          <a:xfrm>
            <a:off x="85211"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7" name="Text Placeholder 3"/>
          <p:cNvSpPr>
            <a:spLocks noGrp="1"/>
          </p:cNvSpPr>
          <p:nvPr>
            <p:ph type="body" sz="quarter" idx="22" hasCustomPrompt="1"/>
          </p:nvPr>
        </p:nvSpPr>
        <p:spPr>
          <a:xfrm>
            <a:off x="7392157"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2" name="Text Placeholder 3"/>
          <p:cNvSpPr>
            <a:spLocks noGrp="1"/>
          </p:cNvSpPr>
          <p:nvPr>
            <p:ph type="body" sz="quarter" idx="23" hasCustomPrompt="1"/>
          </p:nvPr>
        </p:nvSpPr>
        <p:spPr>
          <a:xfrm>
            <a:off x="7392157"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3" name="Text Placeholder 3"/>
          <p:cNvSpPr>
            <a:spLocks noGrp="1"/>
          </p:cNvSpPr>
          <p:nvPr>
            <p:ph type="body" sz="quarter" idx="24" hasCustomPrompt="1"/>
          </p:nvPr>
        </p:nvSpPr>
        <p:spPr>
          <a:xfrm>
            <a:off x="4957884"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4" name="Text Placeholder 3"/>
          <p:cNvSpPr>
            <a:spLocks noGrp="1"/>
          </p:cNvSpPr>
          <p:nvPr>
            <p:ph type="body" sz="quarter" idx="25" hasCustomPrompt="1"/>
          </p:nvPr>
        </p:nvSpPr>
        <p:spPr>
          <a:xfrm>
            <a:off x="4957884"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5" name="Text Placeholder 3"/>
          <p:cNvSpPr>
            <a:spLocks noGrp="1"/>
          </p:cNvSpPr>
          <p:nvPr>
            <p:ph type="body" sz="quarter" idx="26" hasCustomPrompt="1"/>
          </p:nvPr>
        </p:nvSpPr>
        <p:spPr>
          <a:xfrm>
            <a:off x="9832256"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6" name="Text Placeholder 3"/>
          <p:cNvSpPr>
            <a:spLocks noGrp="1"/>
          </p:cNvSpPr>
          <p:nvPr>
            <p:ph type="body" sz="quarter" idx="27" hasCustomPrompt="1"/>
          </p:nvPr>
        </p:nvSpPr>
        <p:spPr>
          <a:xfrm>
            <a:off x="9832256"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34533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wipe(up)">
                                      <p:cBhvr>
                                        <p:cTn id="19" dur="500"/>
                                        <p:tgtEl>
                                          <p:spTgt spid="15">
                                            <p:txEl>
                                              <p:pRg st="0" end="0"/>
                                            </p:txEl>
                                          </p:spTgt>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wipe(up)">
                                      <p:cBhvr>
                                        <p:cTn id="23" dur="500"/>
                                        <p:tgtEl>
                                          <p:spTgt spid="16">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up)">
                                      <p:cBhvr>
                                        <p:cTn id="39" dur="500"/>
                                        <p:tgtEl>
                                          <p:spTgt spid="13">
                                            <p:txEl>
                                              <p:pRg st="0" end="0"/>
                                            </p:txEl>
                                          </p:spTgt>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wipe(up)">
                                      <p:cBhvr>
                                        <p:cTn id="43" dur="500"/>
                                        <p:tgtEl>
                                          <p:spTgt spid="14">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childTnLst>
                          </p:cTn>
                        </p:par>
                        <p:par>
                          <p:cTn id="56" fill="hold">
                            <p:stCondLst>
                              <p:cond delay="5000"/>
                            </p:stCondLst>
                            <p:childTnLst>
                              <p:par>
                                <p:cTn id="57" presetID="22" presetClass="entr" presetSubtype="1" fill="hold" grpId="0" nodeType="afterEffect">
                                  <p:stCondLst>
                                    <p:cond delay="0"/>
                                  </p:stCondLst>
                                  <p:childTnLst>
                                    <p:set>
                                      <p:cBhvr>
                                        <p:cTn id="58" dur="1" fill="hold">
                                          <p:stCondLst>
                                            <p:cond delay="0"/>
                                          </p:stCondLst>
                                        </p:cTn>
                                        <p:tgtEl>
                                          <p:spTgt spid="23">
                                            <p:txEl>
                                              <p:pRg st="0" end="0"/>
                                            </p:txEl>
                                          </p:spTgt>
                                        </p:tgtEl>
                                        <p:attrNameLst>
                                          <p:attrName>style.visibility</p:attrName>
                                        </p:attrNameLst>
                                      </p:cBhvr>
                                      <p:to>
                                        <p:strVal val="visible"/>
                                      </p:to>
                                    </p:set>
                                    <p:animEffect transition="in" filter="wipe(up)">
                                      <p:cBhvr>
                                        <p:cTn id="59" dur="500"/>
                                        <p:tgtEl>
                                          <p:spTgt spid="23">
                                            <p:txEl>
                                              <p:pRg st="0" end="0"/>
                                            </p:txEl>
                                          </p:spTgt>
                                        </p:tgtEl>
                                      </p:cBhvr>
                                    </p:animEffect>
                                  </p:childTnLst>
                                </p:cTn>
                              </p:par>
                            </p:childTnLst>
                          </p:cTn>
                        </p:par>
                        <p:par>
                          <p:cTn id="60" fill="hold">
                            <p:stCondLst>
                              <p:cond delay="5500"/>
                            </p:stCondLst>
                            <p:childTnLst>
                              <p:par>
                                <p:cTn id="61" presetID="22" presetClass="entr" presetSubtype="1" fill="hold" grpId="0" nodeType="afterEffect">
                                  <p:stCondLst>
                                    <p:cond delay="0"/>
                                  </p:stCondLst>
                                  <p:childTnLst>
                                    <p:set>
                                      <p:cBhvr>
                                        <p:cTn id="62" dur="1" fill="hold">
                                          <p:stCondLst>
                                            <p:cond delay="0"/>
                                          </p:stCondLst>
                                        </p:cTn>
                                        <p:tgtEl>
                                          <p:spTgt spid="24">
                                            <p:txEl>
                                              <p:pRg st="0" end="0"/>
                                            </p:txEl>
                                          </p:spTgt>
                                        </p:tgtEl>
                                        <p:attrNameLst>
                                          <p:attrName>style.visibility</p:attrName>
                                        </p:attrNameLst>
                                      </p:cBhvr>
                                      <p:to>
                                        <p:strVal val="visible"/>
                                      </p:to>
                                    </p:set>
                                    <p:animEffect transition="in" filter="wipe(up)">
                                      <p:cBhvr>
                                        <p:cTn id="63" dur="500"/>
                                        <p:tgtEl>
                                          <p:spTgt spid="24">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Effect transition="in" filter="fade">
                                      <p:cBhvr>
                                        <p:cTn id="75" dur="500"/>
                                        <p:tgtEl>
                                          <p:spTgt spid="12"/>
                                        </p:tgtEl>
                                      </p:cBhvr>
                                    </p:animEffect>
                                  </p:childTnLst>
                                </p:cTn>
                              </p:par>
                            </p:childTnLst>
                          </p:cTn>
                        </p:par>
                        <p:par>
                          <p:cTn id="76" fill="hold">
                            <p:stCondLst>
                              <p:cond delay="7000"/>
                            </p:stCondLst>
                            <p:childTnLst>
                              <p:par>
                                <p:cTn id="77" presetID="22" presetClass="entr" presetSubtype="1" fill="hold" grpId="0" nodeType="afterEffect">
                                  <p:stCondLst>
                                    <p:cond delay="0"/>
                                  </p:stCondLst>
                                  <p:childTnLst>
                                    <p:set>
                                      <p:cBhvr>
                                        <p:cTn id="78" dur="1" fill="hold">
                                          <p:stCondLst>
                                            <p:cond delay="0"/>
                                          </p:stCondLst>
                                        </p:cTn>
                                        <p:tgtEl>
                                          <p:spTgt spid="17">
                                            <p:txEl>
                                              <p:pRg st="0" end="0"/>
                                            </p:txEl>
                                          </p:spTgt>
                                        </p:tgtEl>
                                        <p:attrNameLst>
                                          <p:attrName>style.visibility</p:attrName>
                                        </p:attrNameLst>
                                      </p:cBhvr>
                                      <p:to>
                                        <p:strVal val="visible"/>
                                      </p:to>
                                    </p:set>
                                    <p:animEffect transition="in" filter="wipe(up)">
                                      <p:cBhvr>
                                        <p:cTn id="79" dur="500"/>
                                        <p:tgtEl>
                                          <p:spTgt spid="17">
                                            <p:txEl>
                                              <p:pRg st="0" end="0"/>
                                            </p:txEl>
                                          </p:spTgt>
                                        </p:tgtEl>
                                      </p:cBhvr>
                                    </p:animEffect>
                                  </p:childTnLst>
                                </p:cTn>
                              </p:par>
                            </p:childTnLst>
                          </p:cTn>
                        </p:par>
                        <p:par>
                          <p:cTn id="80" fill="hold">
                            <p:stCondLst>
                              <p:cond delay="7500"/>
                            </p:stCondLst>
                            <p:childTnLst>
                              <p:par>
                                <p:cTn id="81" presetID="22" presetClass="entr" presetSubtype="1" fill="hold" grpId="0" nodeType="after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wipe(up)">
                                      <p:cBhvr>
                                        <p:cTn id="83" dur="500"/>
                                        <p:tgtEl>
                                          <p:spTgt spid="22">
                                            <p:txEl>
                                              <p:pRg st="0" end="0"/>
                                            </p:txEl>
                                          </p:spTgt>
                                        </p:tgtEl>
                                      </p:cBhvr>
                                    </p:animEffect>
                                  </p:childTnLst>
                                </p:cTn>
                              </p:par>
                            </p:childTnLst>
                          </p:cTn>
                        </p:par>
                        <p:par>
                          <p:cTn id="84" fill="hold">
                            <p:stCondLst>
                              <p:cond delay="8000"/>
                            </p:stCondLst>
                            <p:childTnLst>
                              <p:par>
                                <p:cTn id="85" presetID="53"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
                                          </p:val>
                                        </p:tav>
                                        <p:tav tm="100000">
                                          <p:val>
                                            <p:strVal val="#ppt_w"/>
                                          </p:val>
                                        </p:tav>
                                      </p:tavLst>
                                    </p:anim>
                                    <p:anim calcmode="lin" valueType="num">
                                      <p:cBhvr>
                                        <p:cTn id="88" dur="500" fill="hold"/>
                                        <p:tgtEl>
                                          <p:spTgt spid="21"/>
                                        </p:tgtEl>
                                        <p:attrNameLst>
                                          <p:attrName>ppt_h</p:attrName>
                                        </p:attrNameLst>
                                      </p:cBhvr>
                                      <p:tavLst>
                                        <p:tav tm="0">
                                          <p:val>
                                            <p:fltVal val="0"/>
                                          </p:val>
                                        </p:tav>
                                        <p:tav tm="100000">
                                          <p:val>
                                            <p:strVal val="#ppt_h"/>
                                          </p:val>
                                        </p:tav>
                                      </p:tavLst>
                                    </p:anim>
                                    <p:animEffect transition="in" filter="fade">
                                      <p:cBhvr>
                                        <p:cTn id="89" dur="500"/>
                                        <p:tgtEl>
                                          <p:spTgt spid="21"/>
                                        </p:tgtEl>
                                      </p:cBhvr>
                                    </p:animEffect>
                                  </p:childTnLst>
                                </p:cTn>
                              </p:par>
                            </p:childTnLst>
                          </p:cTn>
                        </p:par>
                        <p:par>
                          <p:cTn id="90" fill="hold">
                            <p:stCondLst>
                              <p:cond delay="8500"/>
                            </p:stCondLst>
                            <p:childTnLst>
                              <p:par>
                                <p:cTn id="91" presetID="53" presetClass="entr" presetSubtype="16" fill="hold" grpId="0"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500" fill="hold"/>
                                        <p:tgtEl>
                                          <p:spTgt spid="10"/>
                                        </p:tgtEl>
                                        <p:attrNameLst>
                                          <p:attrName>ppt_w</p:attrName>
                                        </p:attrNameLst>
                                      </p:cBhvr>
                                      <p:tavLst>
                                        <p:tav tm="0">
                                          <p:val>
                                            <p:fltVal val="0"/>
                                          </p:val>
                                        </p:tav>
                                        <p:tav tm="100000">
                                          <p:val>
                                            <p:strVal val="#ppt_w"/>
                                          </p:val>
                                        </p:tav>
                                      </p:tavLst>
                                    </p:anim>
                                    <p:anim calcmode="lin" valueType="num">
                                      <p:cBhvr>
                                        <p:cTn id="94" dur="500" fill="hold"/>
                                        <p:tgtEl>
                                          <p:spTgt spid="10"/>
                                        </p:tgtEl>
                                        <p:attrNameLst>
                                          <p:attrName>ppt_h</p:attrName>
                                        </p:attrNameLst>
                                      </p:cBhvr>
                                      <p:tavLst>
                                        <p:tav tm="0">
                                          <p:val>
                                            <p:fltVal val="0"/>
                                          </p:val>
                                        </p:tav>
                                        <p:tav tm="100000">
                                          <p:val>
                                            <p:strVal val="#ppt_h"/>
                                          </p:val>
                                        </p:tav>
                                      </p:tavLst>
                                    </p:anim>
                                    <p:animEffect transition="in" filter="fade">
                                      <p:cBhvr>
                                        <p:cTn id="95" dur="500"/>
                                        <p:tgtEl>
                                          <p:spTgt spid="10"/>
                                        </p:tgtEl>
                                      </p:cBhvr>
                                    </p:animEffect>
                                  </p:childTnLst>
                                </p:cTn>
                              </p:par>
                            </p:childTnLst>
                          </p:cTn>
                        </p:par>
                        <p:par>
                          <p:cTn id="96" fill="hold">
                            <p:stCondLst>
                              <p:cond delay="9000"/>
                            </p:stCondLst>
                            <p:childTnLst>
                              <p:par>
                                <p:cTn id="97" presetID="22" presetClass="entr" presetSubtype="1" fill="hold" grpId="0" nodeType="afterEffect">
                                  <p:stCondLst>
                                    <p:cond delay="0"/>
                                  </p:stCondLst>
                                  <p:childTnLst>
                                    <p:set>
                                      <p:cBhvr>
                                        <p:cTn id="98" dur="1" fill="hold">
                                          <p:stCondLst>
                                            <p:cond delay="0"/>
                                          </p:stCondLst>
                                        </p:cTn>
                                        <p:tgtEl>
                                          <p:spTgt spid="25">
                                            <p:txEl>
                                              <p:pRg st="0" end="0"/>
                                            </p:txEl>
                                          </p:spTgt>
                                        </p:tgtEl>
                                        <p:attrNameLst>
                                          <p:attrName>style.visibility</p:attrName>
                                        </p:attrNameLst>
                                      </p:cBhvr>
                                      <p:to>
                                        <p:strVal val="visible"/>
                                      </p:to>
                                    </p:set>
                                    <p:animEffect transition="in" filter="wipe(up)">
                                      <p:cBhvr>
                                        <p:cTn id="99" dur="500"/>
                                        <p:tgtEl>
                                          <p:spTgt spid="25">
                                            <p:txEl>
                                              <p:pRg st="0" end="0"/>
                                            </p:txEl>
                                          </p:spTgt>
                                        </p:tgtEl>
                                      </p:cBhvr>
                                    </p:animEffect>
                                  </p:childTnLst>
                                </p:cTn>
                              </p:par>
                            </p:childTnLst>
                          </p:cTn>
                        </p:par>
                        <p:par>
                          <p:cTn id="100" fill="hold">
                            <p:stCondLst>
                              <p:cond delay="9500"/>
                            </p:stCondLst>
                            <p:childTnLst>
                              <p:par>
                                <p:cTn id="101" presetID="22" presetClass="entr" presetSubtype="1" fill="hold" grpId="0" nodeType="afterEffect">
                                  <p:stCondLst>
                                    <p:cond delay="0"/>
                                  </p:stCondLst>
                                  <p:childTnLst>
                                    <p:set>
                                      <p:cBhvr>
                                        <p:cTn id="102" dur="1" fill="hold">
                                          <p:stCondLst>
                                            <p:cond delay="0"/>
                                          </p:stCondLst>
                                        </p:cTn>
                                        <p:tgtEl>
                                          <p:spTgt spid="26">
                                            <p:txEl>
                                              <p:pRg st="0" end="0"/>
                                            </p:txEl>
                                          </p:spTgt>
                                        </p:tgtEl>
                                        <p:attrNameLst>
                                          <p:attrName>style.visibility</p:attrName>
                                        </p:attrNameLst>
                                      </p:cBhvr>
                                      <p:to>
                                        <p:strVal val="visible"/>
                                      </p:to>
                                    </p:set>
                                    <p:animEffect transition="in" filter="wipe(up)">
                                      <p:cBhvr>
                                        <p:cTn id="10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9" grpId="0" animBg="1"/>
      <p:bldP spid="20" grpId="0" animBg="1"/>
      <p:bldP spid="21" grpId="0" animBg="1"/>
      <p:bldP spid="7" grpId="0" animBg="1"/>
      <p:bldP spid="8" grpId="0" animBg="1"/>
      <p:bldP spid="10" grpId="0" animBg="1"/>
      <p:bldP spid="11" grpId="0" animBg="1"/>
      <p:bldP spid="12" grpId="0" animBg="1"/>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500"/>
                        <p:tgtEl>
                          <p:spTgt spid="13"/>
                        </p:tgtEl>
                      </p:cBhvr>
                    </p:animEffect>
                  </p:childTnLst>
                </p:cTn>
              </p:par>
            </p:tnLst>
          </p:tmpl>
        </p:tmplLst>
      </p:bldP>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22" grpId="0" build="p">
        <p:tmplLst>
          <p:tmpl lvl="1">
            <p:tnLst>
              <p:par>
                <p:cTn presetID="22" presetClass="entr" presetSubtype="1"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p">
        <p:tmplLst>
          <p:tmpl lvl="1">
            <p:tnLst>
              <p:par>
                <p:cTn presetID="22" presetClass="entr" presetSubtype="1"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500"/>
                        <p:tgtEl>
                          <p:spTgt spid="24"/>
                        </p:tgtEl>
                      </p:cBhvr>
                    </p:animEffect>
                  </p:childTnLst>
                </p:cTn>
              </p:par>
            </p:tnLst>
          </p:tmpl>
        </p:tmplLst>
      </p:bldP>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500"/>
                        <p:tgtEl>
                          <p:spTgt spid="25"/>
                        </p:tgtEl>
                      </p:cBhvr>
                    </p:animEffect>
                  </p:childTnLst>
                </p:cTn>
              </p:par>
            </p:tnLst>
          </p:tmpl>
        </p:tmplLst>
      </p:bldP>
      <p:bldP spid="26" grpId="0" build="p">
        <p:tmplLst>
          <p:tmpl lvl="1">
            <p:tnLst>
              <p:par>
                <p:cTn presetID="22" presetClass="entr" presetSubtype="1"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up)">
                      <p:cBhvr>
                        <p:cTn dur="500"/>
                        <p:tgtEl>
                          <p:spTgt spid="26"/>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graphical user interface&#10;&#10;Description automatically generated">
            <a:extLst>
              <a:ext uri="{FF2B5EF4-FFF2-40B4-BE49-F238E27FC236}">
                <a16:creationId xmlns:a16="http://schemas.microsoft.com/office/drawing/2014/main" id="{5C2D81F4-DD5B-049D-12CC-11CD5E39CAB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26" t="11906" r="10043" b="14293"/>
          <a:stretch/>
        </p:blipFill>
        <p:spPr>
          <a:xfrm>
            <a:off x="381000" y="5643881"/>
            <a:ext cx="2497932" cy="942658"/>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4B8CCD33-A910-963A-986E-BD3E9943EC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22391517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56899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rtl="0">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17146993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Company Timelines 02">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
        <p:nvSpPr>
          <p:cNvPr id="60" name="Picture Placeholder 7"/>
          <p:cNvSpPr>
            <a:spLocks noGrp="1"/>
          </p:cNvSpPr>
          <p:nvPr>
            <p:ph type="pic" sz="quarter" idx="16" hasCustomPrompt="1"/>
          </p:nvPr>
        </p:nvSpPr>
        <p:spPr>
          <a:xfrm>
            <a:off x="545254"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1" name="Picture Placeholder 7"/>
          <p:cNvSpPr>
            <a:spLocks noGrp="1"/>
          </p:cNvSpPr>
          <p:nvPr>
            <p:ph type="pic" sz="quarter" idx="18" hasCustomPrompt="1"/>
          </p:nvPr>
        </p:nvSpPr>
        <p:spPr>
          <a:xfrm>
            <a:off x="2402163"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
        <p:nvSpPr>
          <p:cNvPr id="62" name="Picture Placeholder 7"/>
          <p:cNvSpPr>
            <a:spLocks noGrp="1"/>
          </p:cNvSpPr>
          <p:nvPr>
            <p:ph type="pic" sz="quarter" idx="19" hasCustomPrompt="1"/>
          </p:nvPr>
        </p:nvSpPr>
        <p:spPr>
          <a:xfrm>
            <a:off x="4259073"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3" name="Picture Placeholder 7"/>
          <p:cNvSpPr>
            <a:spLocks noGrp="1"/>
          </p:cNvSpPr>
          <p:nvPr>
            <p:ph type="pic" sz="quarter" idx="20" hasCustomPrompt="1"/>
          </p:nvPr>
        </p:nvSpPr>
        <p:spPr>
          <a:xfrm>
            <a:off x="6115982"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
        <p:nvSpPr>
          <p:cNvPr id="64" name="Picture Placeholder 7"/>
          <p:cNvSpPr>
            <a:spLocks noGrp="1"/>
          </p:cNvSpPr>
          <p:nvPr>
            <p:ph type="pic" sz="quarter" idx="21" hasCustomPrompt="1"/>
          </p:nvPr>
        </p:nvSpPr>
        <p:spPr>
          <a:xfrm>
            <a:off x="7972891" y="4048760"/>
            <a:ext cx="1811868" cy="1310640"/>
          </a:xfrm>
          <a:prstGeom prst="up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91440" anchor="b"/>
          <a:lstStyle>
            <a:lvl1pPr algn="ctr" rtl="0">
              <a:buNone/>
              <a:defRPr sz="1067">
                <a:solidFill>
                  <a:schemeClr val="tx1">
                    <a:lumMod val="75000"/>
                    <a:lumOff val="25000"/>
                  </a:schemeClr>
                </a:solidFill>
              </a:defRPr>
            </a:lvl1pPr>
          </a:lstStyle>
          <a:p>
            <a:r>
              <a:rPr lang="en-US" dirty="0"/>
              <a:t>Image Holder</a:t>
            </a:r>
          </a:p>
        </p:txBody>
      </p:sp>
      <p:sp>
        <p:nvSpPr>
          <p:cNvPr id="65" name="Picture Placeholder 7"/>
          <p:cNvSpPr>
            <a:spLocks noGrp="1"/>
          </p:cNvSpPr>
          <p:nvPr>
            <p:ph type="pic" sz="quarter" idx="22" hasCustomPrompt="1"/>
          </p:nvPr>
        </p:nvSpPr>
        <p:spPr>
          <a:xfrm>
            <a:off x="9829801" y="2209800"/>
            <a:ext cx="1811868" cy="1310640"/>
          </a:xfrm>
          <a:prstGeom prst="downArrowCallout">
            <a:avLst>
              <a:gd name="adj1" fmla="val 50000"/>
              <a:gd name="adj2" fmla="val 25000"/>
              <a:gd name="adj3" fmla="val 25000"/>
              <a:gd name="adj4" fmla="val 75000"/>
            </a:avLst>
          </a:prstGeom>
          <a:solidFill>
            <a:schemeClr val="tx2">
              <a:lumMod val="10000"/>
              <a:lumOff val="90000"/>
            </a:schemeClr>
          </a:solidFill>
          <a:ln w="19050">
            <a:noFill/>
          </a:ln>
        </p:spPr>
        <p:txBody>
          <a:bodyPr lIns="0" tIns="0" rIns="0" bIns="457200" anchor="b"/>
          <a:lstStyle>
            <a:lvl1pPr algn="ctr" rtl="0">
              <a:buNone/>
              <a:defRPr sz="1067">
                <a:solidFill>
                  <a:schemeClr val="tx1">
                    <a:lumMod val="75000"/>
                    <a:lumOff val="25000"/>
                  </a:schemeClr>
                </a:solidFill>
              </a:defRPr>
            </a:lvl1pPr>
          </a:lstStyle>
          <a:p>
            <a:r>
              <a:rPr lang="en-US" dirty="0"/>
              <a:t>Image Holder</a:t>
            </a:r>
          </a:p>
        </p:txBody>
      </p:sp>
    </p:spTree>
    <p:extLst>
      <p:ext uri="{BB962C8B-B14F-4D97-AF65-F5344CB8AC3E}">
        <p14:creationId xmlns:p14="http://schemas.microsoft.com/office/powerpoint/2010/main" val="6108227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8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0" y="1837979"/>
            <a:ext cx="65532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0" y="1261534"/>
            <a:ext cx="65532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2" name="Rectangle 1"/>
          <p:cNvSpPr/>
          <p:nvPr userDrawn="1"/>
        </p:nvSpPr>
        <p:spPr>
          <a:xfrm>
            <a:off x="0" y="0"/>
            <a:ext cx="2844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1" name="Picture Placeholder 7"/>
          <p:cNvSpPr>
            <a:spLocks noGrp="1"/>
          </p:cNvSpPr>
          <p:nvPr>
            <p:ph type="pic" sz="quarter" idx="13" hasCustomPrompt="1"/>
          </p:nvPr>
        </p:nvSpPr>
        <p:spPr>
          <a:xfrm>
            <a:off x="1032934" y="1617134"/>
            <a:ext cx="3623733" cy="3623733"/>
          </a:xfrm>
          <a:prstGeom prst="ellipse">
            <a:avLst/>
          </a:prstGeom>
          <a:solidFill>
            <a:schemeClr val="tx2">
              <a:lumMod val="10000"/>
              <a:lumOff val="90000"/>
            </a:schemeClr>
          </a:solidFill>
          <a:ln w="19050">
            <a:noFill/>
          </a:ln>
          <a:effectLst/>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4" name="Text Placeholder 3"/>
          <p:cNvSpPr>
            <a:spLocks noGrp="1"/>
          </p:cNvSpPr>
          <p:nvPr>
            <p:ph type="body" sz="quarter" idx="14"/>
          </p:nvPr>
        </p:nvSpPr>
        <p:spPr>
          <a:xfrm>
            <a:off x="5080000" y="2311400"/>
            <a:ext cx="6553200" cy="1422400"/>
          </a:xfrm>
          <a:prstGeom prst="rect">
            <a:avLst/>
          </a:prstGeom>
        </p:spPr>
        <p:txBody>
          <a:bodyPr lIns="0" tIns="0" rIns="0" bIns="0"/>
          <a:lstStyle>
            <a:lvl1pPr marL="0" indent="0" algn="l">
              <a:buFont typeface="Arial" panose="020B0604020202020204" pitchFamily="34" charset="0"/>
              <a:buNone/>
              <a:defRPr sz="160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edit Master text styles</a:t>
            </a:r>
          </a:p>
        </p:txBody>
      </p:sp>
    </p:spTree>
    <p:extLst>
      <p:ext uri="{BB962C8B-B14F-4D97-AF65-F5344CB8AC3E}">
        <p14:creationId xmlns:p14="http://schemas.microsoft.com/office/powerpoint/2010/main" val="331965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5" grpId="0"/>
      <p:bldP spid="11"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67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58" name="Oval 57"/>
          <p:cNvSpPr/>
          <p:nvPr userDrawn="1"/>
        </p:nvSpPr>
        <p:spPr>
          <a:xfrm>
            <a:off x="5143424" y="1676133"/>
            <a:ext cx="1862488" cy="1862488"/>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59" name="Picture Placeholder 7"/>
          <p:cNvSpPr>
            <a:spLocks noGrp="1"/>
          </p:cNvSpPr>
          <p:nvPr>
            <p:ph type="pic" sz="quarter" idx="13" hasCustomPrompt="1"/>
          </p:nvPr>
        </p:nvSpPr>
        <p:spPr>
          <a:xfrm>
            <a:off x="5296034" y="1828743"/>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0" name="Text Placeholder 3"/>
          <p:cNvSpPr>
            <a:spLocks noGrp="1"/>
          </p:cNvSpPr>
          <p:nvPr>
            <p:ph type="body" sz="quarter" idx="16" hasCustomPrompt="1"/>
          </p:nvPr>
        </p:nvSpPr>
        <p:spPr>
          <a:xfrm>
            <a:off x="7158521" y="1949030"/>
            <a:ext cx="2429419" cy="39416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1" name="Text Placeholder 3"/>
          <p:cNvSpPr>
            <a:spLocks noGrp="1"/>
          </p:cNvSpPr>
          <p:nvPr>
            <p:ph type="body" sz="quarter" idx="17" hasCustomPrompt="1"/>
          </p:nvPr>
        </p:nvSpPr>
        <p:spPr>
          <a:xfrm>
            <a:off x="7158521" y="2323632"/>
            <a:ext cx="2429419" cy="394169"/>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2" name="Oval 61"/>
          <p:cNvSpPr/>
          <p:nvPr userDrawn="1"/>
        </p:nvSpPr>
        <p:spPr>
          <a:xfrm>
            <a:off x="5143424" y="3968016"/>
            <a:ext cx="1862488" cy="1862488"/>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63" name="Picture Placeholder 7"/>
          <p:cNvSpPr>
            <a:spLocks noGrp="1"/>
          </p:cNvSpPr>
          <p:nvPr>
            <p:ph type="pic" sz="quarter" idx="18" hasCustomPrompt="1"/>
          </p:nvPr>
        </p:nvSpPr>
        <p:spPr>
          <a:xfrm>
            <a:off x="5296034" y="4120626"/>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4" name="Oval 63"/>
          <p:cNvSpPr/>
          <p:nvPr userDrawn="1"/>
        </p:nvSpPr>
        <p:spPr>
          <a:xfrm>
            <a:off x="3418573" y="2822075"/>
            <a:ext cx="1862488" cy="186248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65" name="Picture Placeholder 7"/>
          <p:cNvSpPr>
            <a:spLocks noGrp="1"/>
          </p:cNvSpPr>
          <p:nvPr>
            <p:ph type="pic" sz="quarter" idx="19" hasCustomPrompt="1"/>
          </p:nvPr>
        </p:nvSpPr>
        <p:spPr>
          <a:xfrm>
            <a:off x="3571183" y="2974684"/>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6" name="Oval 65"/>
          <p:cNvSpPr/>
          <p:nvPr userDrawn="1"/>
        </p:nvSpPr>
        <p:spPr>
          <a:xfrm>
            <a:off x="6871483" y="2822075"/>
            <a:ext cx="1862488" cy="1862488"/>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67" name="Picture Placeholder 7"/>
          <p:cNvSpPr>
            <a:spLocks noGrp="1"/>
          </p:cNvSpPr>
          <p:nvPr>
            <p:ph type="pic" sz="quarter" idx="20" hasCustomPrompt="1"/>
          </p:nvPr>
        </p:nvSpPr>
        <p:spPr>
          <a:xfrm>
            <a:off x="7024092" y="2974684"/>
            <a:ext cx="1557269" cy="1557269"/>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8" name="Text Placeholder 3"/>
          <p:cNvSpPr>
            <a:spLocks noGrp="1"/>
          </p:cNvSpPr>
          <p:nvPr>
            <p:ph type="body" sz="quarter" idx="21" hasCustomPrompt="1"/>
          </p:nvPr>
        </p:nvSpPr>
        <p:spPr>
          <a:xfrm>
            <a:off x="2605311" y="4835957"/>
            <a:ext cx="2429419" cy="39416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9" name="Text Placeholder 3"/>
          <p:cNvSpPr>
            <a:spLocks noGrp="1"/>
          </p:cNvSpPr>
          <p:nvPr>
            <p:ph type="body" sz="quarter" idx="22" hasCustomPrompt="1"/>
          </p:nvPr>
        </p:nvSpPr>
        <p:spPr>
          <a:xfrm>
            <a:off x="2605311" y="5210558"/>
            <a:ext cx="2429419" cy="394169"/>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0" name="Text Placeholder 3"/>
          <p:cNvSpPr>
            <a:spLocks noGrp="1"/>
          </p:cNvSpPr>
          <p:nvPr>
            <p:ph type="body" sz="quarter" idx="23" hasCustomPrompt="1"/>
          </p:nvPr>
        </p:nvSpPr>
        <p:spPr>
          <a:xfrm>
            <a:off x="836545" y="3384886"/>
            <a:ext cx="2429419" cy="39416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1" name="Text Placeholder 3"/>
          <p:cNvSpPr>
            <a:spLocks noGrp="1"/>
          </p:cNvSpPr>
          <p:nvPr>
            <p:ph type="body" sz="quarter" idx="24" hasCustomPrompt="1"/>
          </p:nvPr>
        </p:nvSpPr>
        <p:spPr>
          <a:xfrm>
            <a:off x="836545" y="3759488"/>
            <a:ext cx="2429419" cy="394169"/>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2" name="Text Placeholder 3"/>
          <p:cNvSpPr>
            <a:spLocks noGrp="1"/>
          </p:cNvSpPr>
          <p:nvPr>
            <p:ph type="body" sz="quarter" idx="25" hasCustomPrompt="1"/>
          </p:nvPr>
        </p:nvSpPr>
        <p:spPr>
          <a:xfrm>
            <a:off x="8886580" y="3384886"/>
            <a:ext cx="2429419" cy="39416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3" name="Text Placeholder 3"/>
          <p:cNvSpPr>
            <a:spLocks noGrp="1"/>
          </p:cNvSpPr>
          <p:nvPr>
            <p:ph type="body" sz="quarter" idx="26" hasCustomPrompt="1"/>
          </p:nvPr>
        </p:nvSpPr>
        <p:spPr>
          <a:xfrm>
            <a:off x="8886580" y="3759488"/>
            <a:ext cx="2429419" cy="394169"/>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243378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Effect transition="in" filter="fade">
                                      <p:cBhvr>
                                        <p:cTn id="9" dur="500"/>
                                        <p:tgtEl>
                                          <p:spTgt spid="6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5"/>
                                        </p:tgtEl>
                                        <p:attrNameLst>
                                          <p:attrName>style.visibility</p:attrName>
                                        </p:attrNameLst>
                                      </p:cBhvr>
                                      <p:to>
                                        <p:strVal val="visible"/>
                                      </p:to>
                                    </p:set>
                                    <p:anim calcmode="lin" valueType="num">
                                      <p:cBhvr>
                                        <p:cTn id="13" dur="500" fill="hold"/>
                                        <p:tgtEl>
                                          <p:spTgt spid="65"/>
                                        </p:tgtEl>
                                        <p:attrNameLst>
                                          <p:attrName>ppt_w</p:attrName>
                                        </p:attrNameLst>
                                      </p:cBhvr>
                                      <p:tavLst>
                                        <p:tav tm="0">
                                          <p:val>
                                            <p:fltVal val="0"/>
                                          </p:val>
                                        </p:tav>
                                        <p:tav tm="100000">
                                          <p:val>
                                            <p:strVal val="#ppt_w"/>
                                          </p:val>
                                        </p:tav>
                                      </p:tavLst>
                                    </p:anim>
                                    <p:anim calcmode="lin" valueType="num">
                                      <p:cBhvr>
                                        <p:cTn id="14" dur="500" fill="hold"/>
                                        <p:tgtEl>
                                          <p:spTgt spid="65"/>
                                        </p:tgtEl>
                                        <p:attrNameLst>
                                          <p:attrName>ppt_h</p:attrName>
                                        </p:attrNameLst>
                                      </p:cBhvr>
                                      <p:tavLst>
                                        <p:tav tm="0">
                                          <p:val>
                                            <p:fltVal val="0"/>
                                          </p:val>
                                        </p:tav>
                                        <p:tav tm="100000">
                                          <p:val>
                                            <p:strVal val="#ppt_h"/>
                                          </p:val>
                                        </p:tav>
                                      </p:tavLst>
                                    </p:anim>
                                    <p:animEffect transition="in" filter="fade">
                                      <p:cBhvr>
                                        <p:cTn id="15" dur="500"/>
                                        <p:tgtEl>
                                          <p:spTgt spid="65"/>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70">
                                            <p:txEl>
                                              <p:pRg st="0" end="0"/>
                                            </p:txEl>
                                          </p:spTgt>
                                        </p:tgtEl>
                                        <p:attrNameLst>
                                          <p:attrName>style.visibility</p:attrName>
                                        </p:attrNameLst>
                                      </p:cBhvr>
                                      <p:to>
                                        <p:strVal val="visible"/>
                                      </p:to>
                                    </p:set>
                                    <p:animEffect transition="in" filter="wipe(right)">
                                      <p:cBhvr>
                                        <p:cTn id="19" dur="500"/>
                                        <p:tgtEl>
                                          <p:spTgt spid="70">
                                            <p:txEl>
                                              <p:pRg st="0" end="0"/>
                                            </p:txEl>
                                          </p:spTgt>
                                        </p:tgtEl>
                                      </p:cBhvr>
                                    </p:animEffect>
                                  </p:childTnLst>
                                </p:cTn>
                              </p:par>
                            </p:childTnLst>
                          </p:cTn>
                        </p:par>
                        <p:par>
                          <p:cTn id="20" fill="hold">
                            <p:stCondLst>
                              <p:cond delay="1500"/>
                            </p:stCondLst>
                            <p:childTnLst>
                              <p:par>
                                <p:cTn id="21" presetID="22" presetClass="entr" presetSubtype="2" fill="hold" grpId="0" nodeType="afterEffect">
                                  <p:stCondLst>
                                    <p:cond delay="0"/>
                                  </p:stCondLst>
                                  <p:childTnLst>
                                    <p:set>
                                      <p:cBhvr>
                                        <p:cTn id="22" dur="1" fill="hold">
                                          <p:stCondLst>
                                            <p:cond delay="0"/>
                                          </p:stCondLst>
                                        </p:cTn>
                                        <p:tgtEl>
                                          <p:spTgt spid="71">
                                            <p:txEl>
                                              <p:pRg st="0" end="0"/>
                                            </p:txEl>
                                          </p:spTgt>
                                        </p:tgtEl>
                                        <p:attrNameLst>
                                          <p:attrName>style.visibility</p:attrName>
                                        </p:attrNameLst>
                                      </p:cBhvr>
                                      <p:to>
                                        <p:strVal val="visible"/>
                                      </p:to>
                                    </p:set>
                                    <p:animEffect transition="in" filter="wipe(right)">
                                      <p:cBhvr>
                                        <p:cTn id="23" dur="500"/>
                                        <p:tgtEl>
                                          <p:spTgt spid="71">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p:cTn id="27" dur="500" fill="hold"/>
                                        <p:tgtEl>
                                          <p:spTgt spid="58"/>
                                        </p:tgtEl>
                                        <p:attrNameLst>
                                          <p:attrName>ppt_w</p:attrName>
                                        </p:attrNameLst>
                                      </p:cBhvr>
                                      <p:tavLst>
                                        <p:tav tm="0">
                                          <p:val>
                                            <p:fltVal val="0"/>
                                          </p:val>
                                        </p:tav>
                                        <p:tav tm="100000">
                                          <p:val>
                                            <p:strVal val="#ppt_w"/>
                                          </p:val>
                                        </p:tav>
                                      </p:tavLst>
                                    </p:anim>
                                    <p:anim calcmode="lin" valueType="num">
                                      <p:cBhvr>
                                        <p:cTn id="28" dur="500" fill="hold"/>
                                        <p:tgtEl>
                                          <p:spTgt spid="58"/>
                                        </p:tgtEl>
                                        <p:attrNameLst>
                                          <p:attrName>ppt_h</p:attrName>
                                        </p:attrNameLst>
                                      </p:cBhvr>
                                      <p:tavLst>
                                        <p:tav tm="0">
                                          <p:val>
                                            <p:fltVal val="0"/>
                                          </p:val>
                                        </p:tav>
                                        <p:tav tm="100000">
                                          <p:val>
                                            <p:strVal val="#ppt_h"/>
                                          </p:val>
                                        </p:tav>
                                      </p:tavLst>
                                    </p:anim>
                                    <p:animEffect transition="in" filter="fade">
                                      <p:cBhvr>
                                        <p:cTn id="29" dur="500"/>
                                        <p:tgtEl>
                                          <p:spTgt spid="58"/>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59"/>
                                        </p:tgtEl>
                                        <p:attrNameLst>
                                          <p:attrName>style.visibility</p:attrName>
                                        </p:attrNameLst>
                                      </p:cBhvr>
                                      <p:to>
                                        <p:strVal val="visible"/>
                                      </p:to>
                                    </p:set>
                                    <p:anim calcmode="lin" valueType="num">
                                      <p:cBhvr>
                                        <p:cTn id="33" dur="500" fill="hold"/>
                                        <p:tgtEl>
                                          <p:spTgt spid="59"/>
                                        </p:tgtEl>
                                        <p:attrNameLst>
                                          <p:attrName>ppt_w</p:attrName>
                                        </p:attrNameLst>
                                      </p:cBhvr>
                                      <p:tavLst>
                                        <p:tav tm="0">
                                          <p:val>
                                            <p:fltVal val="0"/>
                                          </p:val>
                                        </p:tav>
                                        <p:tav tm="100000">
                                          <p:val>
                                            <p:strVal val="#ppt_w"/>
                                          </p:val>
                                        </p:tav>
                                      </p:tavLst>
                                    </p:anim>
                                    <p:anim calcmode="lin" valueType="num">
                                      <p:cBhvr>
                                        <p:cTn id="34" dur="500" fill="hold"/>
                                        <p:tgtEl>
                                          <p:spTgt spid="59"/>
                                        </p:tgtEl>
                                        <p:attrNameLst>
                                          <p:attrName>ppt_h</p:attrName>
                                        </p:attrNameLst>
                                      </p:cBhvr>
                                      <p:tavLst>
                                        <p:tav tm="0">
                                          <p:val>
                                            <p:fltVal val="0"/>
                                          </p:val>
                                        </p:tav>
                                        <p:tav tm="100000">
                                          <p:val>
                                            <p:strVal val="#ppt_h"/>
                                          </p:val>
                                        </p:tav>
                                      </p:tavLst>
                                    </p:anim>
                                    <p:animEffect transition="in" filter="fade">
                                      <p:cBhvr>
                                        <p:cTn id="35" dur="500"/>
                                        <p:tgtEl>
                                          <p:spTgt spid="59"/>
                                        </p:tgtEl>
                                      </p:cBhvr>
                                    </p:animEffec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60">
                                            <p:txEl>
                                              <p:pRg st="0" end="0"/>
                                            </p:txEl>
                                          </p:spTgt>
                                        </p:tgtEl>
                                        <p:attrNameLst>
                                          <p:attrName>style.visibility</p:attrName>
                                        </p:attrNameLst>
                                      </p:cBhvr>
                                      <p:to>
                                        <p:strVal val="visible"/>
                                      </p:to>
                                    </p:set>
                                    <p:animEffect transition="in" filter="wipe(left)">
                                      <p:cBhvr>
                                        <p:cTn id="39" dur="500"/>
                                        <p:tgtEl>
                                          <p:spTgt spid="60">
                                            <p:txEl>
                                              <p:pRg st="0" end="0"/>
                                            </p:txEl>
                                          </p:spTgt>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61">
                                            <p:txEl>
                                              <p:pRg st="0" end="0"/>
                                            </p:txEl>
                                          </p:spTgt>
                                        </p:tgtEl>
                                        <p:attrNameLst>
                                          <p:attrName>style.visibility</p:attrName>
                                        </p:attrNameLst>
                                      </p:cBhvr>
                                      <p:to>
                                        <p:strVal val="visible"/>
                                      </p:to>
                                    </p:set>
                                    <p:animEffect transition="in" filter="wipe(left)">
                                      <p:cBhvr>
                                        <p:cTn id="43" dur="500"/>
                                        <p:tgtEl>
                                          <p:spTgt spid="61">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66"/>
                                        </p:tgtEl>
                                        <p:attrNameLst>
                                          <p:attrName>style.visibility</p:attrName>
                                        </p:attrNameLst>
                                      </p:cBhvr>
                                      <p:to>
                                        <p:strVal val="visible"/>
                                      </p:to>
                                    </p:set>
                                    <p:anim calcmode="lin" valueType="num">
                                      <p:cBhvr>
                                        <p:cTn id="47" dur="500" fill="hold"/>
                                        <p:tgtEl>
                                          <p:spTgt spid="66"/>
                                        </p:tgtEl>
                                        <p:attrNameLst>
                                          <p:attrName>ppt_w</p:attrName>
                                        </p:attrNameLst>
                                      </p:cBhvr>
                                      <p:tavLst>
                                        <p:tav tm="0">
                                          <p:val>
                                            <p:fltVal val="0"/>
                                          </p:val>
                                        </p:tav>
                                        <p:tav tm="100000">
                                          <p:val>
                                            <p:strVal val="#ppt_w"/>
                                          </p:val>
                                        </p:tav>
                                      </p:tavLst>
                                    </p:anim>
                                    <p:anim calcmode="lin" valueType="num">
                                      <p:cBhvr>
                                        <p:cTn id="48" dur="500" fill="hold"/>
                                        <p:tgtEl>
                                          <p:spTgt spid="66"/>
                                        </p:tgtEl>
                                        <p:attrNameLst>
                                          <p:attrName>ppt_h</p:attrName>
                                        </p:attrNameLst>
                                      </p:cBhvr>
                                      <p:tavLst>
                                        <p:tav tm="0">
                                          <p:val>
                                            <p:fltVal val="0"/>
                                          </p:val>
                                        </p:tav>
                                        <p:tav tm="100000">
                                          <p:val>
                                            <p:strVal val="#ppt_h"/>
                                          </p:val>
                                        </p:tav>
                                      </p:tavLst>
                                    </p:anim>
                                    <p:animEffect transition="in" filter="fade">
                                      <p:cBhvr>
                                        <p:cTn id="49" dur="500"/>
                                        <p:tgtEl>
                                          <p:spTgt spid="66"/>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p:cTn id="53" dur="500" fill="hold"/>
                                        <p:tgtEl>
                                          <p:spTgt spid="67"/>
                                        </p:tgtEl>
                                        <p:attrNameLst>
                                          <p:attrName>ppt_w</p:attrName>
                                        </p:attrNameLst>
                                      </p:cBhvr>
                                      <p:tavLst>
                                        <p:tav tm="0">
                                          <p:val>
                                            <p:fltVal val="0"/>
                                          </p:val>
                                        </p:tav>
                                        <p:tav tm="100000">
                                          <p:val>
                                            <p:strVal val="#ppt_w"/>
                                          </p:val>
                                        </p:tav>
                                      </p:tavLst>
                                    </p:anim>
                                    <p:anim calcmode="lin" valueType="num">
                                      <p:cBhvr>
                                        <p:cTn id="54" dur="500" fill="hold"/>
                                        <p:tgtEl>
                                          <p:spTgt spid="67"/>
                                        </p:tgtEl>
                                        <p:attrNameLst>
                                          <p:attrName>ppt_h</p:attrName>
                                        </p:attrNameLst>
                                      </p:cBhvr>
                                      <p:tavLst>
                                        <p:tav tm="0">
                                          <p:val>
                                            <p:fltVal val="0"/>
                                          </p:val>
                                        </p:tav>
                                        <p:tav tm="100000">
                                          <p:val>
                                            <p:strVal val="#ppt_h"/>
                                          </p:val>
                                        </p:tav>
                                      </p:tavLst>
                                    </p:anim>
                                    <p:animEffect transition="in" filter="fade">
                                      <p:cBhvr>
                                        <p:cTn id="55" dur="500"/>
                                        <p:tgtEl>
                                          <p:spTgt spid="67"/>
                                        </p:tgtEl>
                                      </p:cBhvr>
                                    </p:animEffect>
                                  </p:childTnLst>
                                </p:cTn>
                              </p:par>
                            </p:childTnLst>
                          </p:cTn>
                        </p:par>
                        <p:par>
                          <p:cTn id="56" fill="hold">
                            <p:stCondLst>
                              <p:cond delay="5000"/>
                            </p:stCondLst>
                            <p:childTnLst>
                              <p:par>
                                <p:cTn id="57" presetID="22" presetClass="entr" presetSubtype="8" fill="hold" grpId="0" nodeType="afterEffect">
                                  <p:stCondLst>
                                    <p:cond delay="0"/>
                                  </p:stCondLst>
                                  <p:childTnLst>
                                    <p:set>
                                      <p:cBhvr>
                                        <p:cTn id="58" dur="1" fill="hold">
                                          <p:stCondLst>
                                            <p:cond delay="0"/>
                                          </p:stCondLst>
                                        </p:cTn>
                                        <p:tgtEl>
                                          <p:spTgt spid="72">
                                            <p:txEl>
                                              <p:pRg st="0" end="0"/>
                                            </p:txEl>
                                          </p:spTgt>
                                        </p:tgtEl>
                                        <p:attrNameLst>
                                          <p:attrName>style.visibility</p:attrName>
                                        </p:attrNameLst>
                                      </p:cBhvr>
                                      <p:to>
                                        <p:strVal val="visible"/>
                                      </p:to>
                                    </p:set>
                                    <p:animEffect transition="in" filter="wipe(left)">
                                      <p:cBhvr>
                                        <p:cTn id="59" dur="500"/>
                                        <p:tgtEl>
                                          <p:spTgt spid="72">
                                            <p:txEl>
                                              <p:pRg st="0" end="0"/>
                                            </p:txEl>
                                          </p:spTgt>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73">
                                            <p:txEl>
                                              <p:pRg st="0" end="0"/>
                                            </p:txEl>
                                          </p:spTgt>
                                        </p:tgtEl>
                                        <p:attrNameLst>
                                          <p:attrName>style.visibility</p:attrName>
                                        </p:attrNameLst>
                                      </p:cBhvr>
                                      <p:to>
                                        <p:strVal val="visible"/>
                                      </p:to>
                                    </p:set>
                                    <p:animEffect transition="in" filter="wipe(left)">
                                      <p:cBhvr>
                                        <p:cTn id="63" dur="500"/>
                                        <p:tgtEl>
                                          <p:spTgt spid="73">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62"/>
                                        </p:tgtEl>
                                        <p:attrNameLst>
                                          <p:attrName>style.visibility</p:attrName>
                                        </p:attrNameLst>
                                      </p:cBhvr>
                                      <p:to>
                                        <p:strVal val="visible"/>
                                      </p:to>
                                    </p:set>
                                    <p:anim calcmode="lin" valueType="num">
                                      <p:cBhvr>
                                        <p:cTn id="67" dur="500" fill="hold"/>
                                        <p:tgtEl>
                                          <p:spTgt spid="62"/>
                                        </p:tgtEl>
                                        <p:attrNameLst>
                                          <p:attrName>ppt_w</p:attrName>
                                        </p:attrNameLst>
                                      </p:cBhvr>
                                      <p:tavLst>
                                        <p:tav tm="0">
                                          <p:val>
                                            <p:fltVal val="0"/>
                                          </p:val>
                                        </p:tav>
                                        <p:tav tm="100000">
                                          <p:val>
                                            <p:strVal val="#ppt_w"/>
                                          </p:val>
                                        </p:tav>
                                      </p:tavLst>
                                    </p:anim>
                                    <p:anim calcmode="lin" valueType="num">
                                      <p:cBhvr>
                                        <p:cTn id="68" dur="500" fill="hold"/>
                                        <p:tgtEl>
                                          <p:spTgt spid="62"/>
                                        </p:tgtEl>
                                        <p:attrNameLst>
                                          <p:attrName>ppt_h</p:attrName>
                                        </p:attrNameLst>
                                      </p:cBhvr>
                                      <p:tavLst>
                                        <p:tav tm="0">
                                          <p:val>
                                            <p:fltVal val="0"/>
                                          </p:val>
                                        </p:tav>
                                        <p:tav tm="100000">
                                          <p:val>
                                            <p:strVal val="#ppt_h"/>
                                          </p:val>
                                        </p:tav>
                                      </p:tavLst>
                                    </p:anim>
                                    <p:animEffect transition="in" filter="fade">
                                      <p:cBhvr>
                                        <p:cTn id="69" dur="500"/>
                                        <p:tgtEl>
                                          <p:spTgt spid="62"/>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63"/>
                                        </p:tgtEl>
                                        <p:attrNameLst>
                                          <p:attrName>style.visibility</p:attrName>
                                        </p:attrNameLst>
                                      </p:cBhvr>
                                      <p:to>
                                        <p:strVal val="visible"/>
                                      </p:to>
                                    </p:set>
                                    <p:anim calcmode="lin" valueType="num">
                                      <p:cBhvr>
                                        <p:cTn id="73" dur="500" fill="hold"/>
                                        <p:tgtEl>
                                          <p:spTgt spid="63"/>
                                        </p:tgtEl>
                                        <p:attrNameLst>
                                          <p:attrName>ppt_w</p:attrName>
                                        </p:attrNameLst>
                                      </p:cBhvr>
                                      <p:tavLst>
                                        <p:tav tm="0">
                                          <p:val>
                                            <p:fltVal val="0"/>
                                          </p:val>
                                        </p:tav>
                                        <p:tav tm="100000">
                                          <p:val>
                                            <p:strVal val="#ppt_w"/>
                                          </p:val>
                                        </p:tav>
                                      </p:tavLst>
                                    </p:anim>
                                    <p:anim calcmode="lin" valueType="num">
                                      <p:cBhvr>
                                        <p:cTn id="74" dur="500" fill="hold"/>
                                        <p:tgtEl>
                                          <p:spTgt spid="63"/>
                                        </p:tgtEl>
                                        <p:attrNameLst>
                                          <p:attrName>ppt_h</p:attrName>
                                        </p:attrNameLst>
                                      </p:cBhvr>
                                      <p:tavLst>
                                        <p:tav tm="0">
                                          <p:val>
                                            <p:fltVal val="0"/>
                                          </p:val>
                                        </p:tav>
                                        <p:tav tm="100000">
                                          <p:val>
                                            <p:strVal val="#ppt_h"/>
                                          </p:val>
                                        </p:tav>
                                      </p:tavLst>
                                    </p:anim>
                                    <p:animEffect transition="in" filter="fade">
                                      <p:cBhvr>
                                        <p:cTn id="75" dur="500"/>
                                        <p:tgtEl>
                                          <p:spTgt spid="63"/>
                                        </p:tgtEl>
                                      </p:cBhvr>
                                    </p:animEffect>
                                  </p:childTnLst>
                                </p:cTn>
                              </p:par>
                            </p:childTnLst>
                          </p:cTn>
                        </p:par>
                        <p:par>
                          <p:cTn id="76" fill="hold">
                            <p:stCondLst>
                              <p:cond delay="7000"/>
                            </p:stCondLst>
                            <p:childTnLst>
                              <p:par>
                                <p:cTn id="77" presetID="22" presetClass="entr" presetSubtype="2" fill="hold" grpId="0" nodeType="afterEffect">
                                  <p:stCondLst>
                                    <p:cond delay="0"/>
                                  </p:stCondLst>
                                  <p:childTnLst>
                                    <p:set>
                                      <p:cBhvr>
                                        <p:cTn id="78" dur="1" fill="hold">
                                          <p:stCondLst>
                                            <p:cond delay="0"/>
                                          </p:stCondLst>
                                        </p:cTn>
                                        <p:tgtEl>
                                          <p:spTgt spid="68">
                                            <p:txEl>
                                              <p:pRg st="0" end="0"/>
                                            </p:txEl>
                                          </p:spTgt>
                                        </p:tgtEl>
                                        <p:attrNameLst>
                                          <p:attrName>style.visibility</p:attrName>
                                        </p:attrNameLst>
                                      </p:cBhvr>
                                      <p:to>
                                        <p:strVal val="visible"/>
                                      </p:to>
                                    </p:set>
                                    <p:animEffect transition="in" filter="wipe(right)">
                                      <p:cBhvr>
                                        <p:cTn id="79" dur="500"/>
                                        <p:tgtEl>
                                          <p:spTgt spid="68">
                                            <p:txEl>
                                              <p:pRg st="0" end="0"/>
                                            </p:txEl>
                                          </p:spTgt>
                                        </p:tgtEl>
                                      </p:cBhvr>
                                    </p:animEffect>
                                  </p:childTnLst>
                                </p:cTn>
                              </p:par>
                            </p:childTnLst>
                          </p:cTn>
                        </p:par>
                        <p:par>
                          <p:cTn id="80" fill="hold">
                            <p:stCondLst>
                              <p:cond delay="7500"/>
                            </p:stCondLst>
                            <p:childTnLst>
                              <p:par>
                                <p:cTn id="81" presetID="22" presetClass="entr" presetSubtype="2" fill="hold" grpId="0" nodeType="afterEffect">
                                  <p:stCondLst>
                                    <p:cond delay="0"/>
                                  </p:stCondLst>
                                  <p:childTnLst>
                                    <p:set>
                                      <p:cBhvr>
                                        <p:cTn id="82" dur="1" fill="hold">
                                          <p:stCondLst>
                                            <p:cond delay="0"/>
                                          </p:stCondLst>
                                        </p:cTn>
                                        <p:tgtEl>
                                          <p:spTgt spid="69">
                                            <p:txEl>
                                              <p:pRg st="0" end="0"/>
                                            </p:txEl>
                                          </p:spTgt>
                                        </p:tgtEl>
                                        <p:attrNameLst>
                                          <p:attrName>style.visibility</p:attrName>
                                        </p:attrNameLst>
                                      </p:cBhvr>
                                      <p:to>
                                        <p:strVal val="visible"/>
                                      </p:to>
                                    </p:set>
                                    <p:animEffect transition="in" filter="wipe(right)">
                                      <p:cBhvr>
                                        <p:cTn id="83" dur="500"/>
                                        <p:tgtEl>
                                          <p:spTgt spid="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build="p">
        <p:tmplLst>
          <p:tmpl lvl="1">
            <p:tnLst>
              <p:par>
                <p:cTn presetID="22" presetClass="entr" presetSubtype="8"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animBg="1"/>
      <p:bldP spid="63" grpId="0" animBg="1"/>
      <p:bldP spid="64" grpId="0" animBg="1"/>
      <p:bldP spid="65" grpId="0" animBg="1"/>
      <p:bldP spid="66" grpId="0" animBg="1"/>
      <p:bldP spid="67" grpId="0" animBg="1"/>
      <p:bldP spid="68" grpId="0" build="p">
        <p:tmplLst>
          <p:tmpl lvl="1">
            <p:tnLst>
              <p:par>
                <p:cTn presetID="22" presetClass="entr" presetSubtype="2" fill="hold" nodeType="after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wipe(right)">
                      <p:cBhvr>
                        <p:cTn dur="500"/>
                        <p:tgtEl>
                          <p:spTgt spid="68"/>
                        </p:tgtEl>
                      </p:cBhvr>
                    </p:animEffect>
                  </p:childTnLst>
                </p:cTn>
              </p:par>
            </p:tnLst>
          </p:tmpl>
        </p:tmplLst>
      </p:bldP>
      <p:bldP spid="69" grpId="0" build="p">
        <p:tmplLst>
          <p:tmpl lvl="1">
            <p:tnLst>
              <p:par>
                <p:cTn presetID="22" presetClass="entr" presetSubtype="2"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wipe(right)">
                      <p:cBhvr>
                        <p:cTn dur="500"/>
                        <p:tgtEl>
                          <p:spTgt spid="69"/>
                        </p:tgtEl>
                      </p:cBhvr>
                    </p:animEffect>
                  </p:childTnLst>
                </p:cTn>
              </p:par>
            </p:tnLst>
          </p:tmpl>
        </p:tmplLst>
      </p:bldP>
      <p:bldP spid="70" grpId="0" build="p">
        <p:tmplLst>
          <p:tmpl lvl="1">
            <p:tnLst>
              <p:par>
                <p:cTn presetID="22" presetClass="entr" presetSubtype="2"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wipe(right)">
                      <p:cBhvr>
                        <p:cTn dur="500"/>
                        <p:tgtEl>
                          <p:spTgt spid="70"/>
                        </p:tgtEl>
                      </p:cBhvr>
                    </p:animEffect>
                  </p:childTnLst>
                </p:cTn>
              </p:par>
            </p:tnLst>
          </p:tmpl>
        </p:tmplLst>
      </p:bldP>
      <p:bldP spid="71" grpId="0" build="p">
        <p:tmplLst>
          <p:tmpl lvl="1">
            <p:tnLst>
              <p:par>
                <p:cTn presetID="22" presetClass="entr" presetSubtype="2" fill="hold" nodeType="after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wipe(right)">
                      <p:cBhvr>
                        <p:cTn dur="500"/>
                        <p:tgtEl>
                          <p:spTgt spid="71"/>
                        </p:tgtEl>
                      </p:cBhvr>
                    </p:animEffect>
                  </p:childTnLst>
                </p:cTn>
              </p:par>
            </p:tnLst>
          </p:tmpl>
        </p:tmplLst>
      </p:bldP>
      <p:bldP spid="72" grpId="0" build="p">
        <p:tmplLst>
          <p:tmpl lvl="1">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build="p">
        <p:tmplLst>
          <p:tmpl lvl="1">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9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Oval 47"/>
          <p:cNvSpPr/>
          <p:nvPr userDrawn="1"/>
        </p:nvSpPr>
        <p:spPr>
          <a:xfrm>
            <a:off x="854878" y="2167734"/>
            <a:ext cx="2029325" cy="202932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9" name="Picture Placeholder 7"/>
          <p:cNvSpPr>
            <a:spLocks noGrp="1"/>
          </p:cNvSpPr>
          <p:nvPr>
            <p:ph type="pic" sz="quarter" idx="19" hasCustomPrompt="1"/>
          </p:nvPr>
        </p:nvSpPr>
        <p:spPr>
          <a:xfrm>
            <a:off x="102115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28" name="Text Placeholder 3"/>
          <p:cNvSpPr>
            <a:spLocks noGrp="1"/>
          </p:cNvSpPr>
          <p:nvPr>
            <p:ph type="body" sz="quarter" idx="16" hasCustomPrompt="1"/>
          </p:nvPr>
        </p:nvSpPr>
        <p:spPr>
          <a:xfrm>
            <a:off x="65483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29" name="Text Placeholder 3"/>
          <p:cNvSpPr>
            <a:spLocks noGrp="1"/>
          </p:cNvSpPr>
          <p:nvPr>
            <p:ph type="body" sz="quarter" idx="17" hasCustomPrompt="1"/>
          </p:nvPr>
        </p:nvSpPr>
        <p:spPr>
          <a:xfrm>
            <a:off x="65483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Oval 34"/>
          <p:cNvSpPr/>
          <p:nvPr userDrawn="1"/>
        </p:nvSpPr>
        <p:spPr>
          <a:xfrm>
            <a:off x="3716568" y="2167734"/>
            <a:ext cx="2029325" cy="202932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6" name="Picture Placeholder 7"/>
          <p:cNvSpPr>
            <a:spLocks noGrp="1"/>
          </p:cNvSpPr>
          <p:nvPr>
            <p:ph type="pic" sz="quarter" idx="20" hasCustomPrompt="1"/>
          </p:nvPr>
        </p:nvSpPr>
        <p:spPr>
          <a:xfrm>
            <a:off x="388284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37" name="Text Placeholder 3"/>
          <p:cNvSpPr>
            <a:spLocks noGrp="1"/>
          </p:cNvSpPr>
          <p:nvPr>
            <p:ph type="body" sz="quarter" idx="21" hasCustomPrompt="1"/>
          </p:nvPr>
        </p:nvSpPr>
        <p:spPr>
          <a:xfrm>
            <a:off x="351652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0" name="Text Placeholder 3"/>
          <p:cNvSpPr>
            <a:spLocks noGrp="1"/>
          </p:cNvSpPr>
          <p:nvPr>
            <p:ph type="body" sz="quarter" idx="22" hasCustomPrompt="1"/>
          </p:nvPr>
        </p:nvSpPr>
        <p:spPr>
          <a:xfrm>
            <a:off x="351652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52" name="Oval 51"/>
          <p:cNvSpPr/>
          <p:nvPr userDrawn="1"/>
        </p:nvSpPr>
        <p:spPr>
          <a:xfrm>
            <a:off x="6526007" y="2167734"/>
            <a:ext cx="2029325" cy="202932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53" name="Picture Placeholder 7"/>
          <p:cNvSpPr>
            <a:spLocks noGrp="1"/>
          </p:cNvSpPr>
          <p:nvPr>
            <p:ph type="pic" sz="quarter" idx="23" hasCustomPrompt="1"/>
          </p:nvPr>
        </p:nvSpPr>
        <p:spPr>
          <a:xfrm>
            <a:off x="6692287"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4" name="Text Placeholder 3"/>
          <p:cNvSpPr>
            <a:spLocks noGrp="1"/>
          </p:cNvSpPr>
          <p:nvPr>
            <p:ph type="body" sz="quarter" idx="24" hasCustomPrompt="1"/>
          </p:nvPr>
        </p:nvSpPr>
        <p:spPr>
          <a:xfrm>
            <a:off x="6325960"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55" name="Text Placeholder 3"/>
          <p:cNvSpPr>
            <a:spLocks noGrp="1"/>
          </p:cNvSpPr>
          <p:nvPr>
            <p:ph type="body" sz="quarter" idx="25" hasCustomPrompt="1"/>
          </p:nvPr>
        </p:nvSpPr>
        <p:spPr>
          <a:xfrm>
            <a:off x="6325960"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1" name="Oval 60"/>
          <p:cNvSpPr/>
          <p:nvPr userDrawn="1"/>
        </p:nvSpPr>
        <p:spPr>
          <a:xfrm>
            <a:off x="9328306" y="2167734"/>
            <a:ext cx="2029325" cy="2029325"/>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62" name="Picture Placeholder 7"/>
          <p:cNvSpPr>
            <a:spLocks noGrp="1"/>
          </p:cNvSpPr>
          <p:nvPr>
            <p:ph type="pic" sz="quarter" idx="26" hasCustomPrompt="1"/>
          </p:nvPr>
        </p:nvSpPr>
        <p:spPr>
          <a:xfrm>
            <a:off x="9494586"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3" name="Text Placeholder 3"/>
          <p:cNvSpPr>
            <a:spLocks noGrp="1"/>
          </p:cNvSpPr>
          <p:nvPr>
            <p:ph type="body" sz="quarter" idx="27" hasCustomPrompt="1"/>
          </p:nvPr>
        </p:nvSpPr>
        <p:spPr>
          <a:xfrm>
            <a:off x="9128259"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64" name="Text Placeholder 3"/>
          <p:cNvSpPr>
            <a:spLocks noGrp="1"/>
          </p:cNvSpPr>
          <p:nvPr>
            <p:ph type="body" sz="quarter" idx="28" hasCustomPrompt="1"/>
          </p:nvPr>
        </p:nvSpPr>
        <p:spPr>
          <a:xfrm>
            <a:off x="9128259"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322138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Diamond 47"/>
          <p:cNvSpPr/>
          <p:nvPr userDrawn="1"/>
        </p:nvSpPr>
        <p:spPr>
          <a:xfrm>
            <a:off x="520700" y="2167734"/>
            <a:ext cx="2029325" cy="2029325"/>
          </a:xfrm>
          <a:prstGeom prst="diamond">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9" name="Picture Placeholder 7"/>
          <p:cNvSpPr>
            <a:spLocks noGrp="1"/>
          </p:cNvSpPr>
          <p:nvPr>
            <p:ph type="pic" sz="quarter" idx="19" hasCustomPrompt="1"/>
          </p:nvPr>
        </p:nvSpPr>
        <p:spPr>
          <a:xfrm>
            <a:off x="6869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28" name="Text Placeholder 3"/>
          <p:cNvSpPr>
            <a:spLocks noGrp="1"/>
          </p:cNvSpPr>
          <p:nvPr>
            <p:ph type="body" sz="quarter" idx="16" hasCustomPrompt="1"/>
          </p:nvPr>
        </p:nvSpPr>
        <p:spPr>
          <a:xfrm>
            <a:off x="5924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29" name="Text Placeholder 3"/>
          <p:cNvSpPr>
            <a:spLocks noGrp="1"/>
          </p:cNvSpPr>
          <p:nvPr>
            <p:ph type="body" sz="quarter" idx="17" hasCustomPrompt="1"/>
          </p:nvPr>
        </p:nvSpPr>
        <p:spPr>
          <a:xfrm>
            <a:off x="5924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35" name="Diamond 34"/>
          <p:cNvSpPr/>
          <p:nvPr userDrawn="1"/>
        </p:nvSpPr>
        <p:spPr>
          <a:xfrm>
            <a:off x="2857500" y="2167734"/>
            <a:ext cx="2029325" cy="2029325"/>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6" name="Picture Placeholder 7"/>
          <p:cNvSpPr>
            <a:spLocks noGrp="1"/>
          </p:cNvSpPr>
          <p:nvPr>
            <p:ph type="pic" sz="quarter" idx="20" hasCustomPrompt="1"/>
          </p:nvPr>
        </p:nvSpPr>
        <p:spPr>
          <a:xfrm>
            <a:off x="30237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37" name="Text Placeholder 3"/>
          <p:cNvSpPr>
            <a:spLocks noGrp="1"/>
          </p:cNvSpPr>
          <p:nvPr>
            <p:ph type="body" sz="quarter" idx="21" hasCustomPrompt="1"/>
          </p:nvPr>
        </p:nvSpPr>
        <p:spPr>
          <a:xfrm>
            <a:off x="29292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40" name="Text Placeholder 3"/>
          <p:cNvSpPr>
            <a:spLocks noGrp="1"/>
          </p:cNvSpPr>
          <p:nvPr>
            <p:ph type="body" sz="quarter" idx="22" hasCustomPrompt="1"/>
          </p:nvPr>
        </p:nvSpPr>
        <p:spPr>
          <a:xfrm>
            <a:off x="29292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52" name="Diamond 51"/>
          <p:cNvSpPr/>
          <p:nvPr userDrawn="1"/>
        </p:nvSpPr>
        <p:spPr>
          <a:xfrm>
            <a:off x="5156200" y="2167734"/>
            <a:ext cx="2029325" cy="2029325"/>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53" name="Picture Placeholder 7"/>
          <p:cNvSpPr>
            <a:spLocks noGrp="1"/>
          </p:cNvSpPr>
          <p:nvPr>
            <p:ph type="pic" sz="quarter" idx="23" hasCustomPrompt="1"/>
          </p:nvPr>
        </p:nvSpPr>
        <p:spPr>
          <a:xfrm>
            <a:off x="53224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4" name="Text Placeholder 3"/>
          <p:cNvSpPr>
            <a:spLocks noGrp="1"/>
          </p:cNvSpPr>
          <p:nvPr>
            <p:ph type="body" sz="quarter" idx="24" hasCustomPrompt="1"/>
          </p:nvPr>
        </p:nvSpPr>
        <p:spPr>
          <a:xfrm>
            <a:off x="52279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55" name="Text Placeholder 3"/>
          <p:cNvSpPr>
            <a:spLocks noGrp="1"/>
          </p:cNvSpPr>
          <p:nvPr>
            <p:ph type="body" sz="quarter" idx="25" hasCustomPrompt="1"/>
          </p:nvPr>
        </p:nvSpPr>
        <p:spPr>
          <a:xfrm>
            <a:off x="52279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61" name="Diamond 60"/>
          <p:cNvSpPr/>
          <p:nvPr userDrawn="1"/>
        </p:nvSpPr>
        <p:spPr>
          <a:xfrm>
            <a:off x="7416800" y="2167734"/>
            <a:ext cx="2029325" cy="2029325"/>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62" name="Picture Placeholder 7"/>
          <p:cNvSpPr>
            <a:spLocks noGrp="1"/>
          </p:cNvSpPr>
          <p:nvPr>
            <p:ph type="pic" sz="quarter" idx="26" hasCustomPrompt="1"/>
          </p:nvPr>
        </p:nvSpPr>
        <p:spPr>
          <a:xfrm>
            <a:off x="75830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63" name="Text Placeholder 3"/>
          <p:cNvSpPr>
            <a:spLocks noGrp="1"/>
          </p:cNvSpPr>
          <p:nvPr>
            <p:ph type="body" sz="quarter" idx="27" hasCustomPrompt="1"/>
          </p:nvPr>
        </p:nvSpPr>
        <p:spPr>
          <a:xfrm>
            <a:off x="74885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64" name="Text Placeholder 3"/>
          <p:cNvSpPr>
            <a:spLocks noGrp="1"/>
          </p:cNvSpPr>
          <p:nvPr>
            <p:ph type="body" sz="quarter" idx="28" hasCustomPrompt="1"/>
          </p:nvPr>
        </p:nvSpPr>
        <p:spPr>
          <a:xfrm>
            <a:off x="74885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6" name="Diamond 45"/>
          <p:cNvSpPr/>
          <p:nvPr userDrawn="1"/>
        </p:nvSpPr>
        <p:spPr>
          <a:xfrm>
            <a:off x="9650820" y="2167734"/>
            <a:ext cx="2029325" cy="2029325"/>
          </a:xfrm>
          <a:prstGeom prst="diamond">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7" name="Picture Placeholder 7"/>
          <p:cNvSpPr>
            <a:spLocks noGrp="1"/>
          </p:cNvSpPr>
          <p:nvPr>
            <p:ph type="pic" sz="quarter" idx="29" hasCustomPrompt="1"/>
          </p:nvPr>
        </p:nvSpPr>
        <p:spPr>
          <a:xfrm>
            <a:off x="981710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dirty="0"/>
              <a:t>Image Holder</a:t>
            </a:r>
          </a:p>
        </p:txBody>
      </p:sp>
      <p:sp>
        <p:nvSpPr>
          <p:cNvPr id="50" name="Text Placeholder 3"/>
          <p:cNvSpPr>
            <a:spLocks noGrp="1"/>
          </p:cNvSpPr>
          <p:nvPr>
            <p:ph type="body" sz="quarter" idx="30" hasCustomPrompt="1"/>
          </p:nvPr>
        </p:nvSpPr>
        <p:spPr>
          <a:xfrm>
            <a:off x="972255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a:t>
            </a:r>
          </a:p>
        </p:txBody>
      </p:sp>
      <p:sp>
        <p:nvSpPr>
          <p:cNvPr id="51" name="Text Placeholder 3"/>
          <p:cNvSpPr>
            <a:spLocks noGrp="1"/>
          </p:cNvSpPr>
          <p:nvPr>
            <p:ph type="body" sz="quarter" idx="31" hasCustomPrompt="1"/>
          </p:nvPr>
        </p:nvSpPr>
        <p:spPr>
          <a:xfrm>
            <a:off x="972255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87370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p:cTn id="103" dur="500" fill="hold"/>
                                        <p:tgtEl>
                                          <p:spTgt spid="46"/>
                                        </p:tgtEl>
                                        <p:attrNameLst>
                                          <p:attrName>ppt_w</p:attrName>
                                        </p:attrNameLst>
                                      </p:cBhvr>
                                      <p:tavLst>
                                        <p:tav tm="0">
                                          <p:val>
                                            <p:fltVal val="0"/>
                                          </p:val>
                                        </p:tav>
                                        <p:tav tm="100000">
                                          <p:val>
                                            <p:strVal val="#ppt_w"/>
                                          </p:val>
                                        </p:tav>
                                      </p:tavLst>
                                    </p:anim>
                                    <p:anim calcmode="lin" valueType="num">
                                      <p:cBhvr>
                                        <p:cTn id="104" dur="500" fill="hold"/>
                                        <p:tgtEl>
                                          <p:spTgt spid="46"/>
                                        </p:tgtEl>
                                        <p:attrNameLst>
                                          <p:attrName>ppt_h</p:attrName>
                                        </p:attrNameLst>
                                      </p:cBhvr>
                                      <p:tavLst>
                                        <p:tav tm="0">
                                          <p:val>
                                            <p:fltVal val="0"/>
                                          </p:val>
                                        </p:tav>
                                        <p:tav tm="100000">
                                          <p:val>
                                            <p:strVal val="#ppt_h"/>
                                          </p:val>
                                        </p:tav>
                                      </p:tavLst>
                                    </p:anim>
                                    <p:animEffect transition="in" filter="fade">
                                      <p:cBhvr>
                                        <p:cTn id="105" dur="500"/>
                                        <p:tgtEl>
                                          <p:spTgt spid="46"/>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 calcmode="lin" valueType="num">
                                      <p:cBhvr>
                                        <p:cTn id="109" dur="500" fill="hold"/>
                                        <p:tgtEl>
                                          <p:spTgt spid="47"/>
                                        </p:tgtEl>
                                        <p:attrNameLst>
                                          <p:attrName>ppt_w</p:attrName>
                                        </p:attrNameLst>
                                      </p:cBhvr>
                                      <p:tavLst>
                                        <p:tav tm="0">
                                          <p:val>
                                            <p:fltVal val="0"/>
                                          </p:val>
                                        </p:tav>
                                        <p:tav tm="100000">
                                          <p:val>
                                            <p:strVal val="#ppt_w"/>
                                          </p:val>
                                        </p:tav>
                                      </p:tavLst>
                                    </p:anim>
                                    <p:anim calcmode="lin" valueType="num">
                                      <p:cBhvr>
                                        <p:cTn id="110" dur="500" fill="hold"/>
                                        <p:tgtEl>
                                          <p:spTgt spid="47"/>
                                        </p:tgtEl>
                                        <p:attrNameLst>
                                          <p:attrName>ppt_h</p:attrName>
                                        </p:attrNameLst>
                                      </p:cBhvr>
                                      <p:tavLst>
                                        <p:tav tm="0">
                                          <p:val>
                                            <p:fltVal val="0"/>
                                          </p:val>
                                        </p:tav>
                                        <p:tav tm="100000">
                                          <p:val>
                                            <p:strVal val="#ppt_h"/>
                                          </p:val>
                                        </p:tav>
                                      </p:tavLst>
                                    </p:anim>
                                    <p:animEffect transition="in" filter="fade">
                                      <p:cBhvr>
                                        <p:cTn id="111" dur="500"/>
                                        <p:tgtEl>
                                          <p:spTgt spid="4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50">
                                            <p:txEl>
                                              <p:pRg st="0" end="0"/>
                                            </p:txEl>
                                          </p:spTgt>
                                        </p:tgtEl>
                                        <p:attrNameLst>
                                          <p:attrName>style.visibility</p:attrName>
                                        </p:attrNameLst>
                                      </p:cBhvr>
                                      <p:to>
                                        <p:strVal val="visible"/>
                                      </p:to>
                                    </p:set>
                                    <p:anim calcmode="lin" valueType="num">
                                      <p:cBhvr>
                                        <p:cTn id="115" dur="500" fill="hold"/>
                                        <p:tgtEl>
                                          <p:spTgt spid="50">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50">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50">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51">
                                            <p:txEl>
                                              <p:pRg st="0" end="0"/>
                                            </p:txEl>
                                          </p:spTgt>
                                        </p:tgtEl>
                                        <p:attrNameLst>
                                          <p:attrName>style.visibility</p:attrName>
                                        </p:attrNameLst>
                                      </p:cBhvr>
                                      <p:to>
                                        <p:strVal val="visible"/>
                                      </p:to>
                                    </p:set>
                                    <p:anim calcmode="lin" valueType="num">
                                      <p:cBhvr>
                                        <p:cTn id="121" dur="500" fill="hold"/>
                                        <p:tgtEl>
                                          <p:spTgt spid="51">
                                            <p:txEl>
                                              <p:pRg st="0" end="0"/>
                                            </p:txEl>
                                          </p:spTgt>
                                        </p:tgtEl>
                                        <p:attrNameLst>
                                          <p:attrName>ppt_w</p:attrName>
                                        </p:attrNameLst>
                                      </p:cBhvr>
                                      <p:tavLst>
                                        <p:tav tm="0">
                                          <p:val>
                                            <p:fltVal val="0"/>
                                          </p:val>
                                        </p:tav>
                                        <p:tav tm="100000">
                                          <p:val>
                                            <p:strVal val="#ppt_w"/>
                                          </p:val>
                                        </p:tav>
                                      </p:tavLst>
                                    </p:anim>
                                    <p:anim calcmode="lin" valueType="num">
                                      <p:cBhvr>
                                        <p:cTn id="122" dur="50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123" dur="5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P spid="46" grpId="0" animBg="1"/>
      <p:bldP spid="47" grpId="0" animBg="1"/>
      <p:bldP spid="50" grpId="0" build="p">
        <p:tmplLst>
          <p:tmpl lvl="1">
            <p:tnLst>
              <p:par>
                <p:cTn presetID="53" presetClass="entr" presetSubtype="16"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p:cTn dur="500" fill="hold"/>
                        <p:tgtEl>
                          <p:spTgt spid="50"/>
                        </p:tgtEl>
                        <p:attrNameLst>
                          <p:attrName>ppt_w</p:attrName>
                        </p:attrNameLst>
                      </p:cBhvr>
                      <p:tavLst>
                        <p:tav tm="0">
                          <p:val>
                            <p:fltVal val="0"/>
                          </p:val>
                        </p:tav>
                        <p:tav tm="100000">
                          <p:val>
                            <p:strVal val="#ppt_w"/>
                          </p:val>
                        </p:tav>
                      </p:tavLst>
                    </p:anim>
                    <p:anim calcmode="lin" valueType="num">
                      <p:cBhvr>
                        <p:cTn dur="500" fill="hold"/>
                        <p:tgtEl>
                          <p:spTgt spid="50"/>
                        </p:tgtEl>
                        <p:attrNameLst>
                          <p:attrName>ppt_h</p:attrName>
                        </p:attrNameLst>
                      </p:cBhvr>
                      <p:tavLst>
                        <p:tav tm="0">
                          <p:val>
                            <p:fltVal val="0"/>
                          </p:val>
                        </p:tav>
                        <p:tav tm="100000">
                          <p:val>
                            <p:strVal val="#ppt_h"/>
                          </p:val>
                        </p:tav>
                      </p:tavLst>
                    </p:anim>
                    <p:animEffect transition="in" filter="fade">
                      <p:cBhvr>
                        <p:cTn dur="500"/>
                        <p:tgtEl>
                          <p:spTgt spid="50"/>
                        </p:tgtEl>
                      </p:cBhvr>
                    </p:animEffect>
                  </p:childTnLst>
                </p:cTn>
              </p:par>
            </p:tnLst>
          </p:tmpl>
        </p:tmplLst>
      </p:bldP>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500" fill="hold"/>
                        <p:tgtEl>
                          <p:spTgt spid="51"/>
                        </p:tgtEl>
                        <p:attrNameLst>
                          <p:attrName>ppt_w</p:attrName>
                        </p:attrNameLst>
                      </p:cBhvr>
                      <p:tavLst>
                        <p:tav tm="0">
                          <p:val>
                            <p:fltVal val="0"/>
                          </p:val>
                        </p:tav>
                        <p:tav tm="100000">
                          <p:val>
                            <p:strVal val="#ppt_w"/>
                          </p:val>
                        </p:tav>
                      </p:tavLst>
                    </p:anim>
                    <p:anim calcmode="lin" valueType="num">
                      <p:cBhvr>
                        <p:cTn dur="500" fill="hold"/>
                        <p:tgtEl>
                          <p:spTgt spid="51"/>
                        </p:tgtEl>
                        <p:attrNameLst>
                          <p:attrName>ppt_h</p:attrName>
                        </p:attrNameLst>
                      </p:cBhvr>
                      <p:tavLst>
                        <p:tav tm="0">
                          <p:val>
                            <p:fltVal val="0"/>
                          </p:val>
                        </p:tav>
                        <p:tav tm="100000">
                          <p:val>
                            <p:strVal val="#ppt_h"/>
                          </p:val>
                        </p:tav>
                      </p:tavLst>
                    </p:anim>
                    <p:animEffect transition="in" filter="fade">
                      <p:cBhvr>
                        <p:cTn dur="500"/>
                        <p:tgtEl>
                          <p:spTgt spid="51"/>
                        </p:tgtEl>
                      </p:cBhvr>
                    </p:animEffect>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07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Oval 8"/>
          <p:cNvSpPr/>
          <p:nvPr userDrawn="1"/>
        </p:nvSpPr>
        <p:spPr>
          <a:xfrm>
            <a:off x="1117063" y="1752462"/>
            <a:ext cx="1702333" cy="1702333"/>
          </a:xfrm>
          <a:prstGeom prst="ellipse">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8" name="Oval 47"/>
          <p:cNvSpPr/>
          <p:nvPr userDrawn="1"/>
        </p:nvSpPr>
        <p:spPr>
          <a:xfrm>
            <a:off x="9359367" y="1752462"/>
            <a:ext cx="1702333" cy="1702333"/>
          </a:xfrm>
          <a:prstGeom prst="ellipse">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72" name="Picture Placeholder 7"/>
          <p:cNvSpPr>
            <a:spLocks noGrp="1"/>
          </p:cNvSpPr>
          <p:nvPr>
            <p:ph type="pic" sz="quarter" idx="15" hasCustomPrompt="1"/>
          </p:nvPr>
        </p:nvSpPr>
        <p:spPr>
          <a:xfrm>
            <a:off x="9458281"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78" name="Oval 77"/>
          <p:cNvSpPr/>
          <p:nvPr userDrawn="1"/>
        </p:nvSpPr>
        <p:spPr>
          <a:xfrm>
            <a:off x="1117063" y="4109587"/>
            <a:ext cx="1702333" cy="1702333"/>
          </a:xfrm>
          <a:prstGeom prst="ellipse">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96" name="Picture Placeholder 7"/>
          <p:cNvSpPr>
            <a:spLocks noGrp="1"/>
          </p:cNvSpPr>
          <p:nvPr>
            <p:ph type="pic" sz="quarter" idx="14" hasCustomPrompt="1"/>
          </p:nvPr>
        </p:nvSpPr>
        <p:spPr>
          <a:xfrm>
            <a:off x="1215977"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5" name="Oval 104"/>
          <p:cNvSpPr/>
          <p:nvPr userDrawn="1"/>
        </p:nvSpPr>
        <p:spPr>
          <a:xfrm>
            <a:off x="9359367" y="4109587"/>
            <a:ext cx="1702333" cy="1702333"/>
          </a:xfrm>
          <a:prstGeom prst="ellipse">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116" name="Picture Placeholder 7"/>
          <p:cNvSpPr>
            <a:spLocks noGrp="1"/>
          </p:cNvSpPr>
          <p:nvPr>
            <p:ph type="pic" sz="quarter" idx="16" hasCustomPrompt="1"/>
          </p:nvPr>
        </p:nvSpPr>
        <p:spPr>
          <a:xfrm>
            <a:off x="9458281"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Tree>
    <p:extLst>
      <p:ext uri="{BB962C8B-B14F-4D97-AF65-F5344CB8AC3E}">
        <p14:creationId xmlns:p14="http://schemas.microsoft.com/office/powerpoint/2010/main" val="390291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08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9" name="Rounded Rectangle 8"/>
          <p:cNvSpPr/>
          <p:nvPr userDrawn="1"/>
        </p:nvSpPr>
        <p:spPr>
          <a:xfrm>
            <a:off x="1117063" y="1752462"/>
            <a:ext cx="1702333" cy="1702333"/>
          </a:xfrm>
          <a:prstGeom prst="roundRect">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48" name="Rounded Rectangle 47"/>
          <p:cNvSpPr/>
          <p:nvPr userDrawn="1"/>
        </p:nvSpPr>
        <p:spPr>
          <a:xfrm>
            <a:off x="9359367" y="1752462"/>
            <a:ext cx="1702333" cy="1702333"/>
          </a:xfrm>
          <a:prstGeom prst="roundRect">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72" name="Picture Placeholder 7"/>
          <p:cNvSpPr>
            <a:spLocks noGrp="1"/>
          </p:cNvSpPr>
          <p:nvPr>
            <p:ph type="pic" sz="quarter" idx="15" hasCustomPrompt="1"/>
          </p:nvPr>
        </p:nvSpPr>
        <p:spPr>
          <a:xfrm>
            <a:off x="9458281"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78" name="Rounded Rectangle 77"/>
          <p:cNvSpPr/>
          <p:nvPr userDrawn="1"/>
        </p:nvSpPr>
        <p:spPr>
          <a:xfrm>
            <a:off x="1117063" y="4109587"/>
            <a:ext cx="1702333" cy="1702333"/>
          </a:xfrm>
          <a:prstGeom prst="roundRect">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96" name="Picture Placeholder 7"/>
          <p:cNvSpPr>
            <a:spLocks noGrp="1"/>
          </p:cNvSpPr>
          <p:nvPr>
            <p:ph type="pic" sz="quarter" idx="14" hasCustomPrompt="1"/>
          </p:nvPr>
        </p:nvSpPr>
        <p:spPr>
          <a:xfrm>
            <a:off x="1215977"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105" name="Rounded Rectangle 104"/>
          <p:cNvSpPr/>
          <p:nvPr userDrawn="1"/>
        </p:nvSpPr>
        <p:spPr>
          <a:xfrm>
            <a:off x="9359367" y="4109587"/>
            <a:ext cx="1702333" cy="1702333"/>
          </a:xfrm>
          <a:prstGeom prst="roundRect">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1867">
              <a:solidFill>
                <a:srgbClr val="FFFFFF"/>
              </a:solidFill>
            </a:endParaRPr>
          </a:p>
        </p:txBody>
      </p:sp>
      <p:sp>
        <p:nvSpPr>
          <p:cNvPr id="116" name="Picture Placeholder 7"/>
          <p:cNvSpPr>
            <a:spLocks noGrp="1"/>
          </p:cNvSpPr>
          <p:nvPr>
            <p:ph type="pic" sz="quarter" idx="16" hasCustomPrompt="1"/>
          </p:nvPr>
        </p:nvSpPr>
        <p:spPr>
          <a:xfrm>
            <a:off x="9458281"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dirty="0"/>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dirty="0">
                <a:solidFill>
                  <a:schemeClr val="tx1">
                    <a:lumMod val="50000"/>
                    <a:lumOff val="50000"/>
                  </a:schemeClr>
                </a:solidFill>
              </a:rPr>
              <a:t>Add your Description here</a:t>
            </a: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a:p>
            <a:pPr algn="ctr"/>
            <a:endParaRPr lang="en-US" sz="1333" dirty="0">
              <a:solidFill>
                <a:schemeClr val="tx1">
                  <a:lumMod val="50000"/>
                  <a:lumOff val="50000"/>
                </a:schemeClr>
              </a:solidFill>
            </a:endParaRPr>
          </a:p>
        </p:txBody>
      </p:sp>
    </p:spTree>
    <p:extLst>
      <p:ext uri="{BB962C8B-B14F-4D97-AF65-F5344CB8AC3E}">
        <p14:creationId xmlns:p14="http://schemas.microsoft.com/office/powerpoint/2010/main" val="100385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77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2566738"/>
            <a:ext cx="12192000" cy="4291263"/>
          </a:xfrm>
          <a:prstGeom prst="rect">
            <a:avLst/>
          </a:prstGeom>
          <a:solidFill>
            <a:schemeClr val="tx2">
              <a:lumMod val="10000"/>
              <a:lumOff val="90000"/>
            </a:schemeClr>
          </a:solidFill>
          <a:ln w="19050">
            <a:noFill/>
          </a:ln>
        </p:spPr>
        <p:txBody>
          <a:bodyPr lIns="0" tIns="91440" rIns="0" bIns="640080" anchor="b"/>
          <a:lstStyle>
            <a:lvl1pPr algn="ctr" rtl="0">
              <a:buNone/>
              <a:defRPr sz="1867">
                <a:solidFill>
                  <a:schemeClr val="tx1">
                    <a:lumMod val="75000"/>
                    <a:lumOff val="25000"/>
                  </a:schemeClr>
                </a:solidFill>
              </a:defRPr>
            </a:lvl1pPr>
          </a:lstStyle>
          <a:p>
            <a:r>
              <a:rPr lang="en-US" dirty="0"/>
              <a:t>Image Holder</a:t>
            </a:r>
          </a:p>
        </p:txBody>
      </p:sp>
      <p:sp>
        <p:nvSpPr>
          <p:cNvPr id="3"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dirty="0"/>
              <a:t>CLICK TO EDITE SUBTITLE</a:t>
            </a:r>
          </a:p>
        </p:txBody>
      </p:sp>
      <p:sp>
        <p:nvSpPr>
          <p:cNvPr id="4"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dirty="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2" name="Picture Placeholder 7"/>
          <p:cNvSpPr>
            <a:spLocks noGrp="1"/>
          </p:cNvSpPr>
          <p:nvPr>
            <p:ph type="pic" sz="quarter" idx="11" hasCustomPrompt="1"/>
          </p:nvPr>
        </p:nvSpPr>
        <p:spPr>
          <a:xfrm>
            <a:off x="5149625"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3" name="Picture Placeholder 7"/>
          <p:cNvSpPr>
            <a:spLocks noGrp="1"/>
          </p:cNvSpPr>
          <p:nvPr>
            <p:ph type="pic" sz="quarter" idx="13" hasCustomPrompt="1"/>
          </p:nvPr>
        </p:nvSpPr>
        <p:spPr>
          <a:xfrm>
            <a:off x="553027"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4" name="Picture Placeholder 7"/>
          <p:cNvSpPr>
            <a:spLocks noGrp="1"/>
          </p:cNvSpPr>
          <p:nvPr>
            <p:ph type="pic" sz="quarter" idx="14" hasCustomPrompt="1"/>
          </p:nvPr>
        </p:nvSpPr>
        <p:spPr>
          <a:xfrm>
            <a:off x="2851327"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5" name="Picture Placeholder 7"/>
          <p:cNvSpPr>
            <a:spLocks noGrp="1"/>
          </p:cNvSpPr>
          <p:nvPr>
            <p:ph type="pic" sz="quarter" idx="15" hasCustomPrompt="1"/>
          </p:nvPr>
        </p:nvSpPr>
        <p:spPr>
          <a:xfrm>
            <a:off x="9809719"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6" name="Picture Placeholder 7"/>
          <p:cNvSpPr>
            <a:spLocks noGrp="1"/>
          </p:cNvSpPr>
          <p:nvPr>
            <p:ph type="pic" sz="quarter" idx="16" hasCustomPrompt="1"/>
          </p:nvPr>
        </p:nvSpPr>
        <p:spPr>
          <a:xfrm>
            <a:off x="7479672" y="1625867"/>
            <a:ext cx="1881632" cy="1881632"/>
          </a:xfrm>
          <a:prstGeom prst="ellipse">
            <a:avLst/>
          </a:prstGeom>
          <a:solidFill>
            <a:schemeClr val="tx2">
              <a:lumMod val="10000"/>
              <a:lumOff val="90000"/>
            </a:schemeClr>
          </a:solidFill>
          <a:ln w="19050">
            <a:solidFill>
              <a:schemeClr val="tx2">
                <a:lumMod val="50000"/>
                <a:lumOff val="50000"/>
              </a:schemeClr>
            </a:solidFill>
          </a:ln>
        </p:spPr>
        <p:txBody>
          <a:bodyPr lIns="0" tIns="91440" rIns="0" bIns="182880" anchor="b"/>
          <a:lstStyle>
            <a:lvl1pPr algn="ctr" rtl="0">
              <a:buNone/>
              <a:defRPr sz="1333">
                <a:solidFill>
                  <a:schemeClr val="tx1">
                    <a:lumMod val="75000"/>
                    <a:lumOff val="25000"/>
                  </a:schemeClr>
                </a:solidFill>
              </a:defRPr>
            </a:lvl1pPr>
          </a:lstStyle>
          <a:p>
            <a:r>
              <a:rPr lang="en-US" dirty="0"/>
              <a:t>Image Holder</a:t>
            </a:r>
          </a:p>
        </p:txBody>
      </p:sp>
      <p:sp>
        <p:nvSpPr>
          <p:cNvPr id="19" name="Text Placeholder 3"/>
          <p:cNvSpPr>
            <a:spLocks noGrp="1"/>
          </p:cNvSpPr>
          <p:nvPr>
            <p:ph type="body" sz="quarter" idx="17" hasCustomPrompt="1"/>
          </p:nvPr>
        </p:nvSpPr>
        <p:spPr>
          <a:xfrm>
            <a:off x="485117"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0" name="Text Placeholder 3"/>
          <p:cNvSpPr>
            <a:spLocks noGrp="1"/>
          </p:cNvSpPr>
          <p:nvPr>
            <p:ph type="body" sz="quarter" idx="18" hasCustomPrompt="1"/>
          </p:nvPr>
        </p:nvSpPr>
        <p:spPr>
          <a:xfrm>
            <a:off x="485117"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1" name="Text Placeholder 3"/>
          <p:cNvSpPr>
            <a:spLocks noGrp="1"/>
          </p:cNvSpPr>
          <p:nvPr>
            <p:ph type="body" sz="quarter" idx="19" hasCustomPrompt="1"/>
          </p:nvPr>
        </p:nvSpPr>
        <p:spPr>
          <a:xfrm>
            <a:off x="2783416"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2" name="Text Placeholder 3"/>
          <p:cNvSpPr>
            <a:spLocks noGrp="1"/>
          </p:cNvSpPr>
          <p:nvPr>
            <p:ph type="body" sz="quarter" idx="20" hasCustomPrompt="1"/>
          </p:nvPr>
        </p:nvSpPr>
        <p:spPr>
          <a:xfrm>
            <a:off x="2783416"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3" name="Text Placeholder 3"/>
          <p:cNvSpPr>
            <a:spLocks noGrp="1"/>
          </p:cNvSpPr>
          <p:nvPr>
            <p:ph type="body" sz="quarter" idx="21" hasCustomPrompt="1"/>
          </p:nvPr>
        </p:nvSpPr>
        <p:spPr>
          <a:xfrm>
            <a:off x="5081716"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4" name="Text Placeholder 3"/>
          <p:cNvSpPr>
            <a:spLocks noGrp="1"/>
          </p:cNvSpPr>
          <p:nvPr>
            <p:ph type="body" sz="quarter" idx="22" hasCustomPrompt="1"/>
          </p:nvPr>
        </p:nvSpPr>
        <p:spPr>
          <a:xfrm>
            <a:off x="5081716"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5" name="Text Placeholder 3"/>
          <p:cNvSpPr>
            <a:spLocks noGrp="1"/>
          </p:cNvSpPr>
          <p:nvPr>
            <p:ph type="body" sz="quarter" idx="23" hasCustomPrompt="1"/>
          </p:nvPr>
        </p:nvSpPr>
        <p:spPr>
          <a:xfrm>
            <a:off x="7411763"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6" name="Text Placeholder 3"/>
          <p:cNvSpPr>
            <a:spLocks noGrp="1"/>
          </p:cNvSpPr>
          <p:nvPr>
            <p:ph type="body" sz="quarter" idx="24" hasCustomPrompt="1"/>
          </p:nvPr>
        </p:nvSpPr>
        <p:spPr>
          <a:xfrm>
            <a:off x="7411763"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
        <p:nvSpPr>
          <p:cNvPr id="28" name="Text Placeholder 3"/>
          <p:cNvSpPr>
            <a:spLocks noGrp="1"/>
          </p:cNvSpPr>
          <p:nvPr>
            <p:ph type="body" sz="quarter" idx="25" hasCustomPrompt="1"/>
          </p:nvPr>
        </p:nvSpPr>
        <p:spPr>
          <a:xfrm>
            <a:off x="9741809" y="3764694"/>
            <a:ext cx="201745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here</a:t>
            </a:r>
          </a:p>
        </p:txBody>
      </p:sp>
      <p:sp>
        <p:nvSpPr>
          <p:cNvPr id="29" name="Text Placeholder 3"/>
          <p:cNvSpPr>
            <a:spLocks noGrp="1"/>
          </p:cNvSpPr>
          <p:nvPr>
            <p:ph type="body" sz="quarter" idx="26" hasCustomPrompt="1"/>
          </p:nvPr>
        </p:nvSpPr>
        <p:spPr>
          <a:xfrm>
            <a:off x="9741809" y="4139295"/>
            <a:ext cx="2017451" cy="311375"/>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dirty="0"/>
              <a:t>Click to add Text</a:t>
            </a:r>
          </a:p>
        </p:txBody>
      </p:sp>
    </p:spTree>
    <p:extLst>
      <p:ext uri="{BB962C8B-B14F-4D97-AF65-F5344CB8AC3E}">
        <p14:creationId xmlns:p14="http://schemas.microsoft.com/office/powerpoint/2010/main" val="412131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9">
                                            <p:txEl>
                                              <p:pRg st="0" end="0"/>
                                            </p:txEl>
                                          </p:spTgt>
                                        </p:tgtEl>
                                        <p:attrNameLst>
                                          <p:attrName>style.visibility</p:attrName>
                                        </p:attrNameLst>
                                      </p:cBhvr>
                                      <p:to>
                                        <p:strVal val="visible"/>
                                      </p:to>
                                    </p:set>
                                    <p:anim calcmode="lin" valueType="num">
                                      <p:cBhvr>
                                        <p:cTn id="13"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19">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 calcmode="lin" valueType="num">
                                      <p:cBhvr>
                                        <p:cTn id="19"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0">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anim calcmode="lin" valueType="num">
                                      <p:cBhvr>
                                        <p:cTn id="3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21">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p:cTn id="3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39" dur="500"/>
                                        <p:tgtEl>
                                          <p:spTgt spid="22">
                                            <p:txEl>
                                              <p:pRg st="0" end="0"/>
                                            </p:txEl>
                                          </p:spTgt>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3">
                                            <p:txEl>
                                              <p:pRg st="0" end="0"/>
                                            </p:txEl>
                                          </p:spTgt>
                                        </p:tgtEl>
                                        <p:attrNameLst>
                                          <p:attrName>style.visibility</p:attrName>
                                        </p:attrNameLst>
                                      </p:cBhvr>
                                      <p:to>
                                        <p:strVal val="visible"/>
                                      </p:to>
                                    </p:set>
                                    <p:anim calcmode="lin" valueType="num">
                                      <p:cBhvr>
                                        <p:cTn id="49"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23">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24">
                                            <p:txEl>
                                              <p:pRg st="0" end="0"/>
                                            </p:txEl>
                                          </p:spTgt>
                                        </p:tgtEl>
                                        <p:attrNameLst>
                                          <p:attrName>style.visibility</p:attrName>
                                        </p:attrNameLst>
                                      </p:cBhvr>
                                      <p:to>
                                        <p:strVal val="visible"/>
                                      </p:to>
                                    </p:set>
                                    <p:anim calcmode="lin" valueType="num">
                                      <p:cBhvr>
                                        <p:cTn id="55"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57" dur="500"/>
                                        <p:tgtEl>
                                          <p:spTgt spid="24">
                                            <p:txEl>
                                              <p:pRg st="0" end="0"/>
                                            </p:txEl>
                                          </p:spTgt>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Effect transition="in" filter="fade">
                                      <p:cBhvr>
                                        <p:cTn id="63" dur="500"/>
                                        <p:tgtEl>
                                          <p:spTgt spid="16"/>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5">
                                            <p:txEl>
                                              <p:pRg st="0" end="0"/>
                                            </p:txEl>
                                          </p:spTgt>
                                        </p:tgtEl>
                                        <p:attrNameLst>
                                          <p:attrName>style.visibility</p:attrName>
                                        </p:attrNameLst>
                                      </p:cBhvr>
                                      <p:to>
                                        <p:strVal val="visible"/>
                                      </p:to>
                                    </p:set>
                                    <p:anim calcmode="lin" valueType="num">
                                      <p:cBhvr>
                                        <p:cTn id="67"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25">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25">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26">
                                            <p:txEl>
                                              <p:pRg st="0" end="0"/>
                                            </p:txEl>
                                          </p:spTgt>
                                        </p:tgtEl>
                                        <p:attrNameLst>
                                          <p:attrName>style.visibility</p:attrName>
                                        </p:attrNameLst>
                                      </p:cBhvr>
                                      <p:to>
                                        <p:strVal val="visible"/>
                                      </p:to>
                                    </p:set>
                                    <p:anim calcmode="lin" valueType="num">
                                      <p:cBhvr>
                                        <p:cTn id="73"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26">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26">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500" fill="hold"/>
                                        <p:tgtEl>
                                          <p:spTgt spid="15"/>
                                        </p:tgtEl>
                                        <p:attrNameLst>
                                          <p:attrName>ppt_w</p:attrName>
                                        </p:attrNameLst>
                                      </p:cBhvr>
                                      <p:tavLst>
                                        <p:tav tm="0">
                                          <p:val>
                                            <p:fltVal val="0"/>
                                          </p:val>
                                        </p:tav>
                                        <p:tav tm="100000">
                                          <p:val>
                                            <p:strVal val="#ppt_w"/>
                                          </p:val>
                                        </p:tav>
                                      </p:tavLst>
                                    </p:anim>
                                    <p:anim calcmode="lin" valueType="num">
                                      <p:cBhvr>
                                        <p:cTn id="80" dur="500" fill="hold"/>
                                        <p:tgtEl>
                                          <p:spTgt spid="15"/>
                                        </p:tgtEl>
                                        <p:attrNameLst>
                                          <p:attrName>ppt_h</p:attrName>
                                        </p:attrNameLst>
                                      </p:cBhvr>
                                      <p:tavLst>
                                        <p:tav tm="0">
                                          <p:val>
                                            <p:fltVal val="0"/>
                                          </p:val>
                                        </p:tav>
                                        <p:tav tm="100000">
                                          <p:val>
                                            <p:strVal val="#ppt_h"/>
                                          </p:val>
                                        </p:tav>
                                      </p:tavLst>
                                    </p:anim>
                                    <p:animEffect transition="in" filter="fade">
                                      <p:cBhvr>
                                        <p:cTn id="81" dur="500"/>
                                        <p:tgtEl>
                                          <p:spTgt spid="15"/>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28">
                                            <p:txEl>
                                              <p:pRg st="0" end="0"/>
                                            </p:txEl>
                                          </p:spTgt>
                                        </p:tgtEl>
                                        <p:attrNameLst>
                                          <p:attrName>style.visibility</p:attrName>
                                        </p:attrNameLst>
                                      </p:cBhvr>
                                      <p:to>
                                        <p:strVal val="visible"/>
                                      </p:to>
                                    </p:set>
                                    <p:anim calcmode="lin" valueType="num">
                                      <p:cBhvr>
                                        <p:cTn id="85"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86"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87" dur="500"/>
                                        <p:tgtEl>
                                          <p:spTgt spid="28">
                                            <p:txEl>
                                              <p:pRg st="0" end="0"/>
                                            </p:txEl>
                                          </p:spTgt>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 calcmode="lin" valueType="num">
                                      <p:cBhvr>
                                        <p:cTn id="91"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9" grpId="0" build="p">
        <p:tmplLst>
          <p:tmpl lvl="1">
            <p:tnLst>
              <p:par>
                <p:cTn presetID="5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Effect transition="in" filter="fade">
                      <p:cBhvr>
                        <p:cTn dur="500"/>
                        <p:tgtEl>
                          <p:spTgt spid="19"/>
                        </p:tgtEl>
                      </p:cBhvr>
                    </p:animEffect>
                  </p:childTnLst>
                </p:cTn>
              </p:par>
            </p:tnLst>
          </p:tmpl>
        </p:tmplLst>
      </p:bldP>
      <p:bldP spid="20" grpId="0" build="p">
        <p:tmplLst>
          <p:tmpl lvl="1">
            <p:tnLst>
              <p:par>
                <p:cTn presetID="53" presetClass="entr" presetSubtype="16"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Effect transition="in" filter="fade">
                      <p:cBhvr>
                        <p:cTn dur="500"/>
                        <p:tgtEl>
                          <p:spTgt spid="20"/>
                        </p:tgtEl>
                      </p:cBhvr>
                    </p:animEffect>
                  </p:childTnLst>
                </p:cTn>
              </p:par>
            </p:tnLst>
          </p:tmpl>
        </p:tmplLst>
      </p:bldP>
      <p:bldP spid="21" grpId="0" build="p">
        <p:tmplLst>
          <p:tmpl lvl="1">
            <p:tnLst>
              <p:par>
                <p:cTn presetID="53" presetClass="entr" presetSubtype="16"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500" fill="hold"/>
                        <p:tgtEl>
                          <p:spTgt spid="21"/>
                        </p:tgtEl>
                        <p:attrNameLst>
                          <p:attrName>ppt_w</p:attrName>
                        </p:attrNameLst>
                      </p:cBhvr>
                      <p:tavLst>
                        <p:tav tm="0">
                          <p:val>
                            <p:fltVal val="0"/>
                          </p:val>
                        </p:tav>
                        <p:tav tm="100000">
                          <p:val>
                            <p:strVal val="#ppt_w"/>
                          </p:val>
                        </p:tav>
                      </p:tavLst>
                    </p:anim>
                    <p:anim calcmode="lin" valueType="num">
                      <p:cBhvr>
                        <p:cTn dur="500" fill="hold"/>
                        <p:tgtEl>
                          <p:spTgt spid="21"/>
                        </p:tgtEl>
                        <p:attrNameLst>
                          <p:attrName>ppt_h</p:attrName>
                        </p:attrNameLst>
                      </p:cBhvr>
                      <p:tavLst>
                        <p:tav tm="0">
                          <p:val>
                            <p:fltVal val="0"/>
                          </p:val>
                        </p:tav>
                        <p:tav tm="100000">
                          <p:val>
                            <p:strVal val="#ppt_h"/>
                          </p:val>
                        </p:tav>
                      </p:tavLst>
                    </p:anim>
                    <p:animEffect transition="in" filter="fade">
                      <p:cBhvr>
                        <p:cTn dur="500"/>
                        <p:tgtEl>
                          <p:spTgt spid="21"/>
                        </p:tgtEl>
                      </p:cBhvr>
                    </p:animEffect>
                  </p:childTnLst>
                </p:cTn>
              </p:par>
            </p:tnLst>
          </p:tmpl>
        </p:tmplLst>
      </p:bldP>
      <p:bldP spid="22" grpId="0" build="p">
        <p:tmplLst>
          <p:tmpl lvl="1">
            <p:tnLst>
              <p:par>
                <p:cTn presetID="53" presetClass="entr" presetSubtype="16"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p:cTn dur="500" fill="hold"/>
                        <p:tgtEl>
                          <p:spTgt spid="22"/>
                        </p:tgtEl>
                        <p:attrNameLst>
                          <p:attrName>ppt_w</p:attrName>
                        </p:attrNameLst>
                      </p:cBhvr>
                      <p:tavLst>
                        <p:tav tm="0">
                          <p:val>
                            <p:fltVal val="0"/>
                          </p:val>
                        </p:tav>
                        <p:tav tm="100000">
                          <p:val>
                            <p:strVal val="#ppt_w"/>
                          </p:val>
                        </p:tav>
                      </p:tavLst>
                    </p:anim>
                    <p:anim calcmode="lin" valueType="num">
                      <p:cBhvr>
                        <p:cTn dur="500" fill="hold"/>
                        <p:tgtEl>
                          <p:spTgt spid="22"/>
                        </p:tgtEl>
                        <p:attrNameLst>
                          <p:attrName>ppt_h</p:attrName>
                        </p:attrNameLst>
                      </p:cBhvr>
                      <p:tavLst>
                        <p:tav tm="0">
                          <p:val>
                            <p:fltVal val="0"/>
                          </p:val>
                        </p:tav>
                        <p:tav tm="100000">
                          <p:val>
                            <p:strVal val="#ppt_h"/>
                          </p:val>
                        </p:tav>
                      </p:tavLst>
                    </p:anim>
                    <p:animEffect transition="in" filter="fade">
                      <p:cBhvr>
                        <p:cTn dur="500"/>
                        <p:tgtEl>
                          <p:spTgt spid="22"/>
                        </p:tgtEl>
                      </p:cBhvr>
                    </p:animEffect>
                  </p:childTnLst>
                </p:cTn>
              </p:par>
            </p:tnLst>
          </p:tmpl>
        </p:tmplLst>
      </p:bldP>
      <p:bldP spid="23" grpId="0" build="p">
        <p:tmplLst>
          <p:tmpl lvl="1">
            <p:tnLst>
              <p:par>
                <p:cTn presetID="53" presetClass="entr" presetSubtype="16"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fltVal val="0"/>
                          </p:val>
                        </p:tav>
                        <p:tav tm="100000">
                          <p:val>
                            <p:strVal val="#ppt_w"/>
                          </p:val>
                        </p:tav>
                      </p:tavLst>
                    </p:anim>
                    <p:anim calcmode="lin" valueType="num">
                      <p:cBhvr>
                        <p:cTn dur="500" fill="hold"/>
                        <p:tgtEl>
                          <p:spTgt spid="23"/>
                        </p:tgtEl>
                        <p:attrNameLst>
                          <p:attrName>ppt_h</p:attrName>
                        </p:attrNameLst>
                      </p:cBhvr>
                      <p:tavLst>
                        <p:tav tm="0">
                          <p:val>
                            <p:fltVal val="0"/>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53" presetClass="entr" presetSubtype="16"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Effect transition="in" filter="fade">
                      <p:cBhvr>
                        <p:cTn dur="500"/>
                        <p:tgtEl>
                          <p:spTgt spid="24"/>
                        </p:tgtEl>
                      </p:cBhvr>
                    </p:animEffect>
                  </p:childTnLst>
                </p:cTn>
              </p:par>
            </p:tnLst>
          </p:tmpl>
        </p:tmplLst>
      </p:bldP>
      <p:bldP spid="25" grpId="0" build="p">
        <p:tmplLst>
          <p:tmpl lvl="1">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build="p">
        <p:tmplLst>
          <p:tmpl lvl="1">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9" Type="http://schemas.openxmlformats.org/officeDocument/2006/relationships/theme" Target="../theme/theme2.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41" Type="http://schemas.openxmlformats.org/officeDocument/2006/relationships/image" Target="../media/image23.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image" Target="../media/image22.gif"/><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8" Type="http://schemas.openxmlformats.org/officeDocument/2006/relationships/slideLayout" Target="../slideLayouts/slideLayout40.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96.xml"/><Relationship Id="rId21" Type="http://schemas.openxmlformats.org/officeDocument/2006/relationships/slideLayout" Target="../slideLayouts/slideLayout91.xml"/><Relationship Id="rId42" Type="http://schemas.openxmlformats.org/officeDocument/2006/relationships/slideLayout" Target="../slideLayouts/slideLayout112.xml"/><Relationship Id="rId47" Type="http://schemas.openxmlformats.org/officeDocument/2006/relationships/slideLayout" Target="../slideLayouts/slideLayout117.xml"/><Relationship Id="rId63" Type="http://schemas.openxmlformats.org/officeDocument/2006/relationships/slideLayout" Target="../slideLayouts/slideLayout133.xml"/><Relationship Id="rId68" Type="http://schemas.openxmlformats.org/officeDocument/2006/relationships/slideLayout" Target="../slideLayouts/slideLayout138.xml"/><Relationship Id="rId16" Type="http://schemas.openxmlformats.org/officeDocument/2006/relationships/slideLayout" Target="../slideLayouts/slideLayout86.xml"/><Relationship Id="rId11" Type="http://schemas.openxmlformats.org/officeDocument/2006/relationships/slideLayout" Target="../slideLayouts/slideLayout81.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53" Type="http://schemas.openxmlformats.org/officeDocument/2006/relationships/slideLayout" Target="../slideLayouts/slideLayout123.xml"/><Relationship Id="rId58" Type="http://schemas.openxmlformats.org/officeDocument/2006/relationships/slideLayout" Target="../slideLayouts/slideLayout128.xml"/><Relationship Id="rId74" Type="http://schemas.openxmlformats.org/officeDocument/2006/relationships/slideLayout" Target="../slideLayouts/slideLayout144.xml"/><Relationship Id="rId79" Type="http://schemas.openxmlformats.org/officeDocument/2006/relationships/slideLayout" Target="../slideLayouts/slideLayout149.xml"/><Relationship Id="rId5" Type="http://schemas.openxmlformats.org/officeDocument/2006/relationships/slideLayout" Target="../slideLayouts/slideLayout75.xml"/><Relationship Id="rId61" Type="http://schemas.openxmlformats.org/officeDocument/2006/relationships/slideLayout" Target="../slideLayouts/slideLayout131.xml"/><Relationship Id="rId19" Type="http://schemas.openxmlformats.org/officeDocument/2006/relationships/slideLayout" Target="../slideLayouts/slideLayout8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43" Type="http://schemas.openxmlformats.org/officeDocument/2006/relationships/slideLayout" Target="../slideLayouts/slideLayout113.xml"/><Relationship Id="rId48" Type="http://schemas.openxmlformats.org/officeDocument/2006/relationships/slideLayout" Target="../slideLayouts/slideLayout118.xml"/><Relationship Id="rId56" Type="http://schemas.openxmlformats.org/officeDocument/2006/relationships/slideLayout" Target="../slideLayouts/slideLayout126.xml"/><Relationship Id="rId64" Type="http://schemas.openxmlformats.org/officeDocument/2006/relationships/slideLayout" Target="../slideLayouts/slideLayout134.xml"/><Relationship Id="rId69" Type="http://schemas.openxmlformats.org/officeDocument/2006/relationships/slideLayout" Target="../slideLayouts/slideLayout139.xml"/><Relationship Id="rId77" Type="http://schemas.openxmlformats.org/officeDocument/2006/relationships/slideLayout" Target="../slideLayouts/slideLayout147.xml"/><Relationship Id="rId8" Type="http://schemas.openxmlformats.org/officeDocument/2006/relationships/slideLayout" Target="../slideLayouts/slideLayout78.xml"/><Relationship Id="rId51" Type="http://schemas.openxmlformats.org/officeDocument/2006/relationships/slideLayout" Target="../slideLayouts/slideLayout121.xml"/><Relationship Id="rId72" Type="http://schemas.openxmlformats.org/officeDocument/2006/relationships/slideLayout" Target="../slideLayouts/slideLayout142.xml"/><Relationship Id="rId80" Type="http://schemas.openxmlformats.org/officeDocument/2006/relationships/theme" Target="../theme/theme3.xml"/><Relationship Id="rId3" Type="http://schemas.openxmlformats.org/officeDocument/2006/relationships/slideLayout" Target="../slideLayouts/slideLayout73.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slideLayout" Target="../slideLayouts/slideLayout108.xml"/><Relationship Id="rId46" Type="http://schemas.openxmlformats.org/officeDocument/2006/relationships/slideLayout" Target="../slideLayouts/slideLayout116.xml"/><Relationship Id="rId59" Type="http://schemas.openxmlformats.org/officeDocument/2006/relationships/slideLayout" Target="../slideLayouts/slideLayout129.xml"/><Relationship Id="rId67" Type="http://schemas.openxmlformats.org/officeDocument/2006/relationships/slideLayout" Target="../slideLayouts/slideLayout137.xml"/><Relationship Id="rId20" Type="http://schemas.openxmlformats.org/officeDocument/2006/relationships/slideLayout" Target="../slideLayouts/slideLayout90.xml"/><Relationship Id="rId41" Type="http://schemas.openxmlformats.org/officeDocument/2006/relationships/slideLayout" Target="../slideLayouts/slideLayout111.xml"/><Relationship Id="rId54" Type="http://schemas.openxmlformats.org/officeDocument/2006/relationships/slideLayout" Target="../slideLayouts/slideLayout124.xml"/><Relationship Id="rId62" Type="http://schemas.openxmlformats.org/officeDocument/2006/relationships/slideLayout" Target="../slideLayouts/slideLayout132.xml"/><Relationship Id="rId70" Type="http://schemas.openxmlformats.org/officeDocument/2006/relationships/slideLayout" Target="../slideLayouts/slideLayout140.xml"/><Relationship Id="rId75" Type="http://schemas.openxmlformats.org/officeDocument/2006/relationships/slideLayout" Target="../slideLayouts/slideLayout145.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49" Type="http://schemas.openxmlformats.org/officeDocument/2006/relationships/slideLayout" Target="../slideLayouts/slideLayout119.xml"/><Relationship Id="rId57" Type="http://schemas.openxmlformats.org/officeDocument/2006/relationships/slideLayout" Target="../slideLayouts/slideLayout127.xml"/><Relationship Id="rId10" Type="http://schemas.openxmlformats.org/officeDocument/2006/relationships/slideLayout" Target="../slideLayouts/slideLayout80.xml"/><Relationship Id="rId31" Type="http://schemas.openxmlformats.org/officeDocument/2006/relationships/slideLayout" Target="../slideLayouts/slideLayout101.xml"/><Relationship Id="rId44" Type="http://schemas.openxmlformats.org/officeDocument/2006/relationships/slideLayout" Target="../slideLayouts/slideLayout114.xml"/><Relationship Id="rId52" Type="http://schemas.openxmlformats.org/officeDocument/2006/relationships/slideLayout" Target="../slideLayouts/slideLayout122.xml"/><Relationship Id="rId60" Type="http://schemas.openxmlformats.org/officeDocument/2006/relationships/slideLayout" Target="../slideLayouts/slideLayout130.xml"/><Relationship Id="rId65" Type="http://schemas.openxmlformats.org/officeDocument/2006/relationships/slideLayout" Target="../slideLayouts/slideLayout135.xml"/><Relationship Id="rId73" Type="http://schemas.openxmlformats.org/officeDocument/2006/relationships/slideLayout" Target="../slideLayouts/slideLayout143.xml"/><Relationship Id="rId78" Type="http://schemas.openxmlformats.org/officeDocument/2006/relationships/slideLayout" Target="../slideLayouts/slideLayout148.xml"/><Relationship Id="rId81" Type="http://schemas.openxmlformats.org/officeDocument/2006/relationships/image" Target="../media/image22.gif"/><Relationship Id="rId4" Type="http://schemas.openxmlformats.org/officeDocument/2006/relationships/slideLayout" Target="../slideLayouts/slideLayout74.xml"/><Relationship Id="rId9" Type="http://schemas.openxmlformats.org/officeDocument/2006/relationships/slideLayout" Target="../slideLayouts/slideLayout79.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39" Type="http://schemas.openxmlformats.org/officeDocument/2006/relationships/slideLayout" Target="../slideLayouts/slideLayout109.xml"/><Relationship Id="rId34" Type="http://schemas.openxmlformats.org/officeDocument/2006/relationships/slideLayout" Target="../slideLayouts/slideLayout104.xml"/><Relationship Id="rId50" Type="http://schemas.openxmlformats.org/officeDocument/2006/relationships/slideLayout" Target="../slideLayouts/slideLayout120.xml"/><Relationship Id="rId55" Type="http://schemas.openxmlformats.org/officeDocument/2006/relationships/slideLayout" Target="../slideLayouts/slideLayout125.xml"/><Relationship Id="rId76" Type="http://schemas.openxmlformats.org/officeDocument/2006/relationships/slideLayout" Target="../slideLayouts/slideLayout146.xml"/><Relationship Id="rId7" Type="http://schemas.openxmlformats.org/officeDocument/2006/relationships/slideLayout" Target="../slideLayouts/slideLayout77.xml"/><Relationship Id="rId71" Type="http://schemas.openxmlformats.org/officeDocument/2006/relationships/slideLayout" Target="../slideLayouts/slideLayout141.xml"/><Relationship Id="rId2" Type="http://schemas.openxmlformats.org/officeDocument/2006/relationships/slideLayout" Target="../slideLayouts/slideLayout72.xml"/><Relationship Id="rId29" Type="http://schemas.openxmlformats.org/officeDocument/2006/relationships/slideLayout" Target="../slideLayouts/slideLayout99.xml"/><Relationship Id="rId24" Type="http://schemas.openxmlformats.org/officeDocument/2006/relationships/slideLayout" Target="../slideLayouts/slideLayout94.xml"/><Relationship Id="rId40" Type="http://schemas.openxmlformats.org/officeDocument/2006/relationships/slideLayout" Target="../slideLayouts/slideLayout110.xml"/><Relationship Id="rId45" Type="http://schemas.openxmlformats.org/officeDocument/2006/relationships/slideLayout" Target="../slideLayouts/slideLayout115.xml"/><Relationship Id="rId66"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9" r:id="rId1"/>
    <p:sldLayoutId id="2147483650" r:id="rId2"/>
    <p:sldLayoutId id="2147483762" r:id="rId3"/>
    <p:sldLayoutId id="2147483759"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38" r:id="rId13"/>
    <p:sldLayoutId id="2147483745" r:id="rId14"/>
    <p:sldLayoutId id="2147483747" r:id="rId15"/>
    <p:sldLayoutId id="2147483739" r:id="rId16"/>
    <p:sldLayoutId id="2147483763" r:id="rId17"/>
    <p:sldLayoutId id="2147483757" r:id="rId18"/>
    <p:sldLayoutId id="2147483740" r:id="rId19"/>
    <p:sldLayoutId id="2147483751" r:id="rId20"/>
    <p:sldLayoutId id="2147483741" r:id="rId21"/>
    <p:sldLayoutId id="2147483743" r:id="rId22"/>
    <p:sldLayoutId id="2147483750" r:id="rId23"/>
    <p:sldLayoutId id="2147483752" r:id="rId24"/>
    <p:sldLayoutId id="2147483756" r:id="rId25"/>
    <p:sldLayoutId id="2147483754" r:id="rId26"/>
    <p:sldLayoutId id="2147483744" r:id="rId27"/>
    <p:sldLayoutId id="2147483758" r:id="rId28"/>
    <p:sldLayoutId id="2147483746" r:id="rId29"/>
    <p:sldLayoutId id="2147483748" r:id="rId30"/>
    <p:sldLayoutId id="2147483761" r:id="rId31"/>
    <p:sldLayoutId id="2147483760" r:id="rId32"/>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guide id="5" pos="8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lowchart: Off-page Connector 1"/>
          <p:cNvSpPr/>
          <p:nvPr userDrawn="1"/>
        </p:nvSpPr>
        <p:spPr>
          <a:xfrm rot="16200000">
            <a:off x="125512" y="6192733"/>
            <a:ext cx="310955" cy="561979"/>
          </a:xfrm>
          <a:prstGeom prst="flowChartOffpageConnector">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p:cNvSpPr txBox="1"/>
          <p:nvPr userDrawn="1"/>
        </p:nvSpPr>
        <p:spPr bwMode="gray">
          <a:xfrm>
            <a:off x="28583" y="6371164"/>
            <a:ext cx="406400" cy="205121"/>
          </a:xfrm>
          <a:prstGeom prst="rect">
            <a:avLst/>
          </a:prstGeom>
        </p:spPr>
        <p:txBody>
          <a:bodyPr vert="horz" wrap="square" lIns="0" tIns="0" rIns="0" bIns="0" rtlCol="0" anchor="ctr">
            <a:spAutoFit/>
          </a:bodyPr>
          <a:lstStyle/>
          <a:p>
            <a:pPr marL="0" algn="ctr" defTabSz="1219170" rtl="0" eaLnBrk="1" latinLnBrk="0" hangingPunct="1"/>
            <a:fld id="{6C5AF65D-6854-49AF-ABC5-48B5BA0EA842}" type="slidenum">
              <a:rPr lang="en-US" sz="1333" b="0" i="0" kern="1200" smtClean="0">
                <a:solidFill>
                  <a:schemeClr val="tx1">
                    <a:lumMod val="50000"/>
                    <a:lumOff val="50000"/>
                  </a:schemeClr>
                </a:solidFill>
                <a:latin typeface="HP Simplified"/>
                <a:ea typeface="+mn-ea"/>
                <a:cs typeface="HP Simplified"/>
              </a:rPr>
              <a:pPr marL="0" algn="ctr" defTabSz="1219170" rtl="0" eaLnBrk="1" latinLnBrk="0" hangingPunct="1"/>
              <a:t>‹#›</a:t>
            </a:fld>
            <a:endParaRPr lang="en-US" sz="1333" b="0" i="0" kern="1200" dirty="0">
              <a:solidFill>
                <a:schemeClr val="tx1">
                  <a:lumMod val="50000"/>
                  <a:lumOff val="50000"/>
                </a:schemeClr>
              </a:solidFill>
              <a:latin typeface="HP Simplified"/>
              <a:ea typeface="+mn-ea"/>
              <a:cs typeface="HP Simplified"/>
            </a:endParaRPr>
          </a:p>
        </p:txBody>
      </p:sp>
      <p:pic>
        <p:nvPicPr>
          <p:cNvPr id="4" name="Picture 3"/>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11277601" y="5975673"/>
            <a:ext cx="830409" cy="790915"/>
          </a:xfrm>
          <a:prstGeom prst="rect">
            <a:avLst/>
          </a:prstGeom>
        </p:spPr>
      </p:pic>
      <p:pic>
        <p:nvPicPr>
          <p:cNvPr id="6" name="Paveikslėlis 5"/>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9855200" y="6172200"/>
            <a:ext cx="1316741" cy="509248"/>
          </a:xfrm>
          <a:prstGeom prst="rect">
            <a:avLst/>
          </a:prstGeom>
        </p:spPr>
      </p:pic>
    </p:spTree>
    <p:extLst>
      <p:ext uri="{BB962C8B-B14F-4D97-AF65-F5344CB8AC3E}">
        <p14:creationId xmlns:p14="http://schemas.microsoft.com/office/powerpoint/2010/main" val="4084930392"/>
      </p:ext>
    </p:extLst>
  </p:cSld>
  <p:clrMap bg1="lt1" tx1="dk1" bg2="lt2" tx2="dk2" accent1="accent1" accent2="accent2" accent3="accent3" accent4="accent4" accent5="accent5" accent6="accent6" hlink="hlink" folHlink="folHlink"/>
  <p:sldLayoutIdLst>
    <p:sldLayoutId id="2147483773"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6" r:id="rId20"/>
    <p:sldLayoutId id="2147483797" r:id="rId21"/>
    <p:sldLayoutId id="2147483798" r:id="rId22"/>
    <p:sldLayoutId id="2147483799" r:id="rId23"/>
    <p:sldLayoutId id="2147483800" r:id="rId24"/>
    <p:sldLayoutId id="2147483801" r:id="rId25"/>
    <p:sldLayoutId id="2147483802" r:id="rId26"/>
    <p:sldLayoutId id="2147483803" r:id="rId27"/>
    <p:sldLayoutId id="2147483804" r:id="rId28"/>
    <p:sldLayoutId id="2147483805" r:id="rId29"/>
    <p:sldLayoutId id="2147483806" r:id="rId30"/>
    <p:sldLayoutId id="2147483807" r:id="rId31"/>
    <p:sldLayoutId id="2147483808" r:id="rId32"/>
    <p:sldLayoutId id="2147483809" r:id="rId33"/>
    <p:sldLayoutId id="2147483811" r:id="rId34"/>
    <p:sldLayoutId id="2147483812" r:id="rId35"/>
    <p:sldLayoutId id="2147483813" r:id="rId36"/>
    <p:sldLayoutId id="2147483814" r:id="rId37"/>
    <p:sldLayoutId id="2147483815" r:id="rId38"/>
  </p:sldLayoutIdLst>
  <p:hf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lowchart: Off-page Connector 1"/>
          <p:cNvSpPr/>
          <p:nvPr userDrawn="1"/>
        </p:nvSpPr>
        <p:spPr>
          <a:xfrm rot="16200000">
            <a:off x="125512" y="6192733"/>
            <a:ext cx="310955" cy="561979"/>
          </a:xfrm>
          <a:prstGeom prst="flowChartOffpageConnector">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FFFF"/>
              </a:solidFill>
            </a:endParaRPr>
          </a:p>
        </p:txBody>
      </p:sp>
      <p:sp>
        <p:nvSpPr>
          <p:cNvPr id="3" name="TextBox 2"/>
          <p:cNvSpPr txBox="1"/>
          <p:nvPr userDrawn="1"/>
        </p:nvSpPr>
        <p:spPr bwMode="gray">
          <a:xfrm>
            <a:off x="28583" y="6371164"/>
            <a:ext cx="406400" cy="205121"/>
          </a:xfrm>
          <a:prstGeom prst="rect">
            <a:avLst/>
          </a:prstGeom>
        </p:spPr>
        <p:txBody>
          <a:bodyPr vert="horz" wrap="square" lIns="0" tIns="0" rIns="0" bIns="0" rtlCol="0" anchor="ctr">
            <a:spAutoFit/>
          </a:bodyPr>
          <a:lstStyle/>
          <a:p>
            <a:pPr algn="ctr"/>
            <a:fld id="{6C5AF65D-6854-49AF-ABC5-48B5BA0EA842}" type="slidenum">
              <a:rPr lang="en-US" sz="1333">
                <a:solidFill>
                  <a:srgbClr val="262626">
                    <a:lumMod val="50000"/>
                    <a:lumOff val="50000"/>
                  </a:srgbClr>
                </a:solidFill>
                <a:latin typeface="HP Simplified"/>
                <a:cs typeface="HP Simplified"/>
              </a:rPr>
              <a:pPr algn="ctr"/>
              <a:t>‹#›</a:t>
            </a:fld>
            <a:endParaRPr lang="en-US" sz="1333" dirty="0">
              <a:solidFill>
                <a:srgbClr val="262626">
                  <a:lumMod val="50000"/>
                  <a:lumOff val="50000"/>
                </a:srgbClr>
              </a:solidFill>
              <a:latin typeface="HP Simplified"/>
              <a:cs typeface="HP Simplified"/>
            </a:endParaRPr>
          </a:p>
        </p:txBody>
      </p:sp>
      <p:pic>
        <p:nvPicPr>
          <p:cNvPr id="4" name="Picture 3"/>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11277601" y="5975673"/>
            <a:ext cx="830409" cy="790915"/>
          </a:xfrm>
          <a:prstGeom prst="rect">
            <a:avLst/>
          </a:prstGeom>
        </p:spPr>
      </p:pic>
    </p:spTree>
    <p:extLst>
      <p:ext uri="{BB962C8B-B14F-4D97-AF65-F5344CB8AC3E}">
        <p14:creationId xmlns:p14="http://schemas.microsoft.com/office/powerpoint/2010/main" val="63144130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 id="2147483851" r:id="rId35"/>
    <p:sldLayoutId id="2147483852" r:id="rId36"/>
    <p:sldLayoutId id="2147483853" r:id="rId37"/>
    <p:sldLayoutId id="2147483854" r:id="rId38"/>
    <p:sldLayoutId id="2147483855" r:id="rId39"/>
    <p:sldLayoutId id="2147483856" r:id="rId40"/>
    <p:sldLayoutId id="2147483857" r:id="rId41"/>
    <p:sldLayoutId id="2147483858" r:id="rId42"/>
    <p:sldLayoutId id="2147483859" r:id="rId43"/>
    <p:sldLayoutId id="2147483860" r:id="rId44"/>
    <p:sldLayoutId id="2147483861" r:id="rId45"/>
    <p:sldLayoutId id="2147483862" r:id="rId46"/>
    <p:sldLayoutId id="2147483863" r:id="rId47"/>
    <p:sldLayoutId id="2147483864" r:id="rId48"/>
    <p:sldLayoutId id="2147483865" r:id="rId49"/>
    <p:sldLayoutId id="2147483866" r:id="rId50"/>
    <p:sldLayoutId id="2147483867" r:id="rId51"/>
    <p:sldLayoutId id="2147483868" r:id="rId52"/>
    <p:sldLayoutId id="2147483869" r:id="rId53"/>
    <p:sldLayoutId id="2147483870" r:id="rId54"/>
    <p:sldLayoutId id="2147483871" r:id="rId55"/>
    <p:sldLayoutId id="2147483872" r:id="rId56"/>
    <p:sldLayoutId id="2147483873" r:id="rId57"/>
    <p:sldLayoutId id="2147483874" r:id="rId58"/>
    <p:sldLayoutId id="2147483875" r:id="rId59"/>
    <p:sldLayoutId id="2147483876" r:id="rId60"/>
    <p:sldLayoutId id="2147483877" r:id="rId61"/>
    <p:sldLayoutId id="2147483878" r:id="rId62"/>
    <p:sldLayoutId id="2147483879" r:id="rId63"/>
    <p:sldLayoutId id="2147483880" r:id="rId64"/>
    <p:sldLayoutId id="2147483881" r:id="rId65"/>
    <p:sldLayoutId id="2147483882" r:id="rId66"/>
    <p:sldLayoutId id="2147483883" r:id="rId67"/>
    <p:sldLayoutId id="2147483884" r:id="rId68"/>
    <p:sldLayoutId id="2147483885" r:id="rId69"/>
    <p:sldLayoutId id="2147483886" r:id="rId70"/>
    <p:sldLayoutId id="2147483887" r:id="rId71"/>
    <p:sldLayoutId id="2147483888" r:id="rId72"/>
    <p:sldLayoutId id="2147483889" r:id="rId73"/>
    <p:sldLayoutId id="2147483890" r:id="rId74"/>
    <p:sldLayoutId id="2147483891" r:id="rId75"/>
    <p:sldLayoutId id="2147483892" r:id="rId76"/>
    <p:sldLayoutId id="2147483893" r:id="rId77"/>
    <p:sldLayoutId id="2147483894" r:id="rId78"/>
    <p:sldLayoutId id="2147483895" r:id="rId7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9.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hyperlink" Target="https://eur-lex.europa.eu/legal-content/LT/ALL/?uri=CELEX:32023R2831"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e-seimas.lrs.lt/portal/legalAct/lt/TAD/b267b5d0492a11efb121d2fe3a0eff27?jfwid=187mew74p4" TargetMode="Externa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e-seimas.lrs.lt/portal/legalAct/lt/TAD/b267b5d0492a11efb121d2fe3a0eff27?jfwid=187mew74p4" TargetMode="Externa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https://e-seimas.lrs.lt/portal/legalAct/lt/TAD/b267b5d0492a11efb121d2fe3a0eff27?jfwid=187mew74p4" TargetMode="Externa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e-seimas.lrs.lt/portal/legalAct/lt/TAD/b267b5d0492a11efb121d2fe3a0eff27?jfwid=187mew74p4" TargetMode="Externa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3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hyperlink" Target="https://eimin.lrv.lt/uploads/eimin/documents/files/SVV/SVV%20statuso%20deklaracija%20po%2005.xlsx" TargetMode="External"/><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hyperlink" Target="https://eimin.lrv.lt/media/viesa/saugykla/2024/3/j-k9U2Og-XA.docx"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sinvesticijos.lt/igyvendinimas-1/dms" TargetMode="External"/><Relationship Id="rId2" Type="http://schemas.openxmlformats.org/officeDocument/2006/relationships/hyperlink" Target="https://dms.investis.lt/"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e-seimas.lrs.lt/portal/legalAct/lt/TAD/c194adb3611511f1aa9cfebedf36d56d?jfwid=-jex8svyp2"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hyperlink" Target="https://www.esinvesticijos.lt/dokumentai/rekomendacijos-del-projektu-islaidu-atitikties-europos-sajungos-fondu-reikalavimams" TargetMode="External"/><Relationship Id="rId4" Type="http://schemas.openxmlformats.org/officeDocument/2006/relationships/hyperlink" Target="https://www.e-tar.lt/portal/lt/legalAct/14e33320f1ed11ec8fa7d02a65c371ad/asr"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hyperlink" Target="https://esinvesticijos.lt/kvietimai/finansines-paskatos-startuoliams-ir-atzalinems-imonems-kurti-di-bloku-grandines-technologiju-robotikos-procesu-automatizavimo-produktus-ir-sprendimus-1" TargetMode="External"/><Relationship Id="rId2" Type="http://schemas.openxmlformats.org/officeDocument/2006/relationships/hyperlink" Target="mailto:l.sukyte-balkeviciene@cpva.lt"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3.xml"/><Relationship Id="rId4" Type="http://schemas.openxmlformats.org/officeDocument/2006/relationships/hyperlink" Target="https://www.migracija.lt/service/juridiniams-asmenims?lang=lt#uzsienieciu-kuriems-draudziama-atvykti-i-lietuva-sarasa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92A288-6F76-1FC8-C677-CC26E17344AD}"/>
              </a:ext>
            </a:extLst>
          </p:cNvPr>
          <p:cNvSpPr>
            <a:spLocks noGrp="1"/>
          </p:cNvSpPr>
          <p:nvPr>
            <p:ph type="title"/>
          </p:nvPr>
        </p:nvSpPr>
        <p:spPr>
          <a:xfrm>
            <a:off x="742950" y="1875034"/>
            <a:ext cx="5886450" cy="2818886"/>
          </a:xfrm>
        </p:spPr>
        <p:txBody>
          <a:bodyPr/>
          <a:lstStyle/>
          <a:p>
            <a:r>
              <a:rPr lang="lt-LT" sz="2800" b="1" dirty="0"/>
              <a:t>FINANSINĖS PASKATOS STARTUOLIAMS IR ATŽALINĖMS ĮMONĖMS KURTI DI, BLOKŲ GRANDINĖS TECHNOLOGIJŲ, ROBOTIKOS PROCESŲ AUTOMATIZAVIMO PRODUKTUS IR SPRENDIMUS</a:t>
            </a:r>
            <a:br>
              <a:rPr lang="lt-LT" sz="2800" b="1" i="0" dirty="0">
                <a:solidFill>
                  <a:srgbClr val="2E2D51"/>
                </a:solidFill>
                <a:effectLst/>
                <a:latin typeface="Poppins" panose="00000500000000000000" pitchFamily="2" charset="-70"/>
              </a:rPr>
            </a:br>
            <a:br>
              <a:rPr lang="lt-LT" sz="4800" b="1" i="0" dirty="0">
                <a:solidFill>
                  <a:srgbClr val="2E2D51"/>
                </a:solidFill>
                <a:effectLst/>
                <a:latin typeface="Poppins" panose="00000500000000000000" pitchFamily="2" charset="-70"/>
              </a:rPr>
            </a:br>
            <a:br>
              <a:rPr lang="lt-LT" sz="4800" dirty="0"/>
            </a:br>
            <a:endParaRPr lang="lt-LT" sz="4800" dirty="0"/>
          </a:p>
        </p:txBody>
      </p:sp>
      <p:sp>
        <p:nvSpPr>
          <p:cNvPr id="7" name="Text Placeholder 6">
            <a:extLst>
              <a:ext uri="{FF2B5EF4-FFF2-40B4-BE49-F238E27FC236}">
                <a16:creationId xmlns:a16="http://schemas.microsoft.com/office/drawing/2014/main" id="{27EDF5EB-00CD-77DB-D102-C6F1D71727A4}"/>
              </a:ext>
            </a:extLst>
          </p:cNvPr>
          <p:cNvSpPr>
            <a:spLocks noGrp="1"/>
          </p:cNvSpPr>
          <p:nvPr>
            <p:ph type="body" sz="quarter" idx="10"/>
          </p:nvPr>
        </p:nvSpPr>
        <p:spPr>
          <a:xfrm>
            <a:off x="742950" y="4541520"/>
            <a:ext cx="4808501" cy="1391806"/>
          </a:xfrm>
        </p:spPr>
        <p:txBody>
          <a:bodyPr/>
          <a:lstStyle/>
          <a:p>
            <a:pPr algn="ctr"/>
            <a:endParaRPr lang="lt-LT" sz="1400" dirty="0"/>
          </a:p>
          <a:p>
            <a:pPr algn="ctr"/>
            <a:r>
              <a:rPr lang="lt-LT" sz="1400" dirty="0"/>
              <a:t>Ateities sprendimų plėtros departamento  </a:t>
            </a:r>
          </a:p>
          <a:p>
            <a:pPr algn="ctr"/>
            <a:r>
              <a:rPr lang="lt-LT" sz="1400" dirty="0"/>
              <a:t>Verslo projektų skyriaus vyresnioji projektų vadovė</a:t>
            </a:r>
          </a:p>
          <a:p>
            <a:pPr algn="ctr"/>
            <a:r>
              <a:rPr lang="lt-LT" sz="1400" dirty="0"/>
              <a:t>Jūratė Gamulienė</a:t>
            </a:r>
          </a:p>
        </p:txBody>
      </p:sp>
    </p:spTree>
    <p:extLst>
      <p:ext uri="{BB962C8B-B14F-4D97-AF65-F5344CB8AC3E}">
        <p14:creationId xmlns:p14="http://schemas.microsoft.com/office/powerpoint/2010/main" val="3069568149"/>
      </p:ext>
    </p:extLst>
  </p:cSld>
  <p:clrMapOvr>
    <a:masterClrMapping/>
  </p:clrMapOvr>
  <mc:AlternateContent xmlns:mc="http://schemas.openxmlformats.org/markup-compatibility/2006" xmlns:p14="http://schemas.microsoft.com/office/powerpoint/2010/main">
    <mc:Choice Requires="p14">
      <p:transition spd="slow" p14:dur="2000" advTm="12139"/>
    </mc:Choice>
    <mc:Fallback xmlns="">
      <p:transition spd="slow" advTm="12139"/>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AFBFC7DC-473E-EE2D-8E9B-BBE5091B1421}"/>
            </a:ext>
          </a:extLst>
        </p:cNvPr>
        <p:cNvGrpSpPr/>
        <p:nvPr/>
      </p:nvGrpSpPr>
      <p:grpSpPr>
        <a:xfrm>
          <a:off x="0" y="0"/>
          <a:ext cx="0" cy="0"/>
          <a:chOff x="0" y="0"/>
          <a:chExt cx="0" cy="0"/>
        </a:xfrm>
      </p:grpSpPr>
      <p:sp>
        <p:nvSpPr>
          <p:cNvPr id="22" name="Text Placeholder 2">
            <a:extLst>
              <a:ext uri="{FF2B5EF4-FFF2-40B4-BE49-F238E27FC236}">
                <a16:creationId xmlns:a16="http://schemas.microsoft.com/office/drawing/2014/main" id="{9B15447D-DC8F-D062-1BE2-78B8ECE4D269}"/>
              </a:ext>
            </a:extLst>
          </p:cNvPr>
          <p:cNvSpPr txBox="1">
            <a:spLocks/>
          </p:cNvSpPr>
          <p:nvPr/>
        </p:nvSpPr>
        <p:spPr>
          <a:xfrm>
            <a:off x="1416049" y="476251"/>
            <a:ext cx="9085411" cy="100375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Finansavimas (2)</a:t>
            </a:r>
          </a:p>
        </p:txBody>
      </p:sp>
      <p:pic>
        <p:nvPicPr>
          <p:cNvPr id="27" name="Picture 2" descr="Centrinė projektų valdymo agentūra">
            <a:extLst>
              <a:ext uri="{FF2B5EF4-FFF2-40B4-BE49-F238E27FC236}">
                <a16:creationId xmlns:a16="http://schemas.microsoft.com/office/drawing/2014/main" id="{7E31BEFB-1D01-8300-7ABE-8FDA755895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28" name="Text Placeholder 1">
            <a:extLst>
              <a:ext uri="{FF2B5EF4-FFF2-40B4-BE49-F238E27FC236}">
                <a16:creationId xmlns:a16="http://schemas.microsoft.com/office/drawing/2014/main" id="{F5F8573E-C10F-B07D-5930-C8F2BDCB8B10}"/>
              </a:ext>
            </a:extLst>
          </p:cNvPr>
          <p:cNvSpPr txBox="1">
            <a:spLocks/>
          </p:cNvSpPr>
          <p:nvPr/>
        </p:nvSpPr>
        <p:spPr>
          <a:xfrm>
            <a:off x="363149" y="1661160"/>
            <a:ext cx="11191210" cy="4221480"/>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Clr>
                <a:srgbClr val="142D64"/>
              </a:buClr>
              <a:buFont typeface="Wingdings" panose="05000000000000000000" pitchFamily="2" charset="2"/>
              <a:buChar char="v"/>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32" name="Slide Number Placeholder 3">
            <a:extLst>
              <a:ext uri="{FF2B5EF4-FFF2-40B4-BE49-F238E27FC236}">
                <a16:creationId xmlns:a16="http://schemas.microsoft.com/office/drawing/2014/main" id="{AB58C8F8-1217-1396-6173-828567EDDE1C}"/>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4" name="Text Placeholder 1">
            <a:extLst>
              <a:ext uri="{FF2B5EF4-FFF2-40B4-BE49-F238E27FC236}">
                <a16:creationId xmlns:a16="http://schemas.microsoft.com/office/drawing/2014/main" id="{1B0605D9-6EBD-F79E-DD34-EAA0DBF88660}"/>
              </a:ext>
            </a:extLst>
          </p:cNvPr>
          <p:cNvSpPr txBox="1">
            <a:spLocks/>
          </p:cNvSpPr>
          <p:nvPr/>
        </p:nvSpPr>
        <p:spPr>
          <a:xfrm>
            <a:off x="716279" y="1813560"/>
            <a:ext cx="11353801" cy="4419600"/>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algn="just">
              <a:buClr>
                <a:srgbClr val="142D64"/>
              </a:buClr>
              <a:buFont typeface="Wingdings" panose="05000000000000000000" pitchFamily="2" charset="2"/>
              <a:buChar char="v"/>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7" name="Text Placeholder 1">
            <a:extLst>
              <a:ext uri="{FF2B5EF4-FFF2-40B4-BE49-F238E27FC236}">
                <a16:creationId xmlns:a16="http://schemas.microsoft.com/office/drawing/2014/main" id="{08C07027-D4CA-6426-51F7-142EAA8714C3}"/>
              </a:ext>
            </a:extLst>
          </p:cNvPr>
          <p:cNvSpPr txBox="1">
            <a:spLocks/>
          </p:cNvSpPr>
          <p:nvPr/>
        </p:nvSpPr>
        <p:spPr>
          <a:xfrm>
            <a:off x="868679" y="1965960"/>
            <a:ext cx="11353801" cy="4419600"/>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800" dirty="0">
              <a:latin typeface="DM Sans" pitchFamily="2" charset="-70"/>
              <a:cs typeface="Poppins" panose="00000500000000000000" pitchFamily="2" charset="-70"/>
            </a:endParaRPr>
          </a:p>
          <a:p>
            <a:pPr algn="just">
              <a:buClr>
                <a:srgbClr val="142D64"/>
              </a:buClr>
              <a:buFont typeface="Wingdings" panose="05000000000000000000" pitchFamily="2" charset="2"/>
              <a:buChar char="v"/>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8" name="Text Placeholder 1">
            <a:extLst>
              <a:ext uri="{FF2B5EF4-FFF2-40B4-BE49-F238E27FC236}">
                <a16:creationId xmlns:a16="http://schemas.microsoft.com/office/drawing/2014/main" id="{343A3DFF-0391-162D-92BB-0D13164715CB}"/>
              </a:ext>
            </a:extLst>
          </p:cNvPr>
          <p:cNvSpPr txBox="1">
            <a:spLocks/>
          </p:cNvSpPr>
          <p:nvPr/>
        </p:nvSpPr>
        <p:spPr>
          <a:xfrm>
            <a:off x="1021079" y="1671191"/>
            <a:ext cx="10757959" cy="4866769"/>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000" dirty="0"/>
          </a:p>
        </p:txBody>
      </p:sp>
      <p:sp>
        <p:nvSpPr>
          <p:cNvPr id="6" name="TextBox 5">
            <a:extLst>
              <a:ext uri="{FF2B5EF4-FFF2-40B4-BE49-F238E27FC236}">
                <a16:creationId xmlns:a16="http://schemas.microsoft.com/office/drawing/2014/main" id="{7E62890C-30A2-24FC-6FED-1CAB5A25D116}"/>
              </a:ext>
            </a:extLst>
          </p:cNvPr>
          <p:cNvSpPr txBox="1"/>
          <p:nvPr/>
        </p:nvSpPr>
        <p:spPr>
          <a:xfrm>
            <a:off x="853316" y="1622378"/>
            <a:ext cx="10757959" cy="1477328"/>
          </a:xfrm>
          <a:prstGeom prst="rect">
            <a:avLst/>
          </a:prstGeom>
          <a:noFill/>
        </p:spPr>
        <p:txBody>
          <a:bodyPr wrap="square">
            <a:spAutoFit/>
          </a:bodyPr>
          <a:lstStyle/>
          <a:p>
            <a:pPr lvl="0" algn="just">
              <a:spcAft>
                <a:spcPts val="1200"/>
              </a:spcAft>
              <a:buSzPct val="100000"/>
              <a:defRPr/>
            </a:pPr>
            <a:r>
              <a:rPr lang="lt-LT" sz="2000" kern="100" dirty="0">
                <a:solidFill>
                  <a:srgbClr val="002060"/>
                </a:solidFill>
                <a:latin typeface="DM Sans" pitchFamily="2" charset="0"/>
                <a:ea typeface="Aptos" panose="020B0004020202020204" pitchFamily="34" charset="0"/>
                <a:cs typeface="Times New Roman" panose="02020603050405020304" pitchFamily="18" charset="0"/>
              </a:rPr>
              <a:t>Pagal Aprašą projekto veiklų finansavimas yra </a:t>
            </a:r>
            <a:r>
              <a:rPr lang="lt-LT" sz="2000" kern="100" dirty="0">
                <a:solidFill>
                  <a:srgbClr val="002060"/>
                </a:solidFill>
                <a:latin typeface="DM Sans" pitchFamily="2" charset="0"/>
                <a:cs typeface="Times New Roman" panose="02020603050405020304" pitchFamily="18" charset="0"/>
              </a:rPr>
              <a:t>de </a:t>
            </a:r>
            <a:r>
              <a:rPr lang="lt-LT" sz="2000" kern="100" dirty="0" err="1">
                <a:solidFill>
                  <a:srgbClr val="002060"/>
                </a:solidFill>
                <a:latin typeface="DM Sans" pitchFamily="2" charset="0"/>
                <a:cs typeface="Times New Roman" panose="02020603050405020304" pitchFamily="18" charset="0"/>
              </a:rPr>
              <a:t>minimis</a:t>
            </a:r>
            <a:r>
              <a:rPr lang="lt-LT" sz="2000" kern="100" dirty="0">
                <a:solidFill>
                  <a:srgbClr val="002060"/>
                </a:solidFill>
                <a:latin typeface="DM Sans" pitchFamily="2" charset="0"/>
                <a:cs typeface="Times New Roman" panose="02020603050405020304" pitchFamily="18" charset="0"/>
              </a:rPr>
              <a:t> pagalba, vadovaujantis Reglamentu (ES) 2023/2831</a:t>
            </a:r>
          </a:p>
          <a:p>
            <a:pPr lvl="0" algn="just">
              <a:spcAft>
                <a:spcPts val="1200"/>
              </a:spcAft>
              <a:buSzPct val="100000"/>
              <a:defRPr/>
            </a:pPr>
            <a:r>
              <a:rPr lang="lt-LT" sz="2000" kern="100" dirty="0">
                <a:solidFill>
                  <a:srgbClr val="002060"/>
                </a:solidFill>
                <a:latin typeface="DM Sans" pitchFamily="2" charset="-70"/>
                <a:ea typeface="Aptos" panose="020B0004020202020204" pitchFamily="34" charset="0"/>
                <a:cs typeface="Times New Roman" panose="02020603050405020304" pitchFamily="18" charset="0"/>
              </a:rPr>
              <a:t>Teikiama de </a:t>
            </a:r>
            <a:r>
              <a:rPr lang="lt-LT" sz="2000" kern="100" dirty="0" err="1">
                <a:solidFill>
                  <a:srgbClr val="002060"/>
                </a:solidFill>
                <a:latin typeface="DM Sans" pitchFamily="2" charset="-70"/>
                <a:ea typeface="Aptos" panose="020B0004020202020204" pitchFamily="34" charset="0"/>
                <a:cs typeface="Times New Roman" panose="02020603050405020304" pitchFamily="18" charset="0"/>
              </a:rPr>
              <a:t>minimis</a:t>
            </a:r>
            <a:r>
              <a:rPr lang="lt-LT" sz="2000" kern="100" dirty="0">
                <a:solidFill>
                  <a:srgbClr val="002060"/>
                </a:solidFill>
                <a:latin typeface="DM Sans" pitchFamily="2" charset="-70"/>
                <a:ea typeface="Aptos" panose="020B0004020202020204" pitchFamily="34" charset="0"/>
                <a:cs typeface="Times New Roman" panose="02020603050405020304" pitchFamily="18" charset="0"/>
              </a:rPr>
              <a:t> pagalba turi atitikti visas sąlygas, nustatytas Bendrojo bendrosios išimties </a:t>
            </a:r>
            <a:r>
              <a:rPr lang="lt-LT" sz="2000" kern="100" dirty="0">
                <a:solidFill>
                  <a:srgbClr val="002060"/>
                </a:solidFill>
                <a:latin typeface="DM Sans" pitchFamily="2" charset="-70"/>
                <a:cs typeface="Times New Roman" panose="02020603050405020304" pitchFamily="18" charset="0"/>
              </a:rPr>
              <a:t>reglamento </a:t>
            </a:r>
            <a:r>
              <a:rPr lang="lt-LT" sz="2000" kern="100" dirty="0">
                <a:solidFill>
                  <a:srgbClr val="002060"/>
                </a:solidFill>
                <a:latin typeface="DM Sans" pitchFamily="2" charset="-70"/>
                <a:cs typeface="Times New Roman" panose="02020603050405020304" pitchFamily="18" charset="0"/>
                <a:hlinkClick r:id="rId4">
                  <a:extLst>
                    <a:ext uri="{A12FA001-AC4F-418D-AE19-62706E023703}">
                      <ahyp:hlinkClr xmlns:ahyp="http://schemas.microsoft.com/office/drawing/2018/hyperlinkcolor" val="tx"/>
                    </a:ext>
                  </a:extLst>
                </a:hlinkClick>
              </a:rPr>
              <a:t>(ES) Nr. 2023/2831</a:t>
            </a:r>
            <a:r>
              <a:rPr lang="lt-LT" sz="2000" kern="100" dirty="0">
                <a:solidFill>
                  <a:srgbClr val="002060"/>
                </a:solidFill>
                <a:latin typeface="DM Sans" pitchFamily="2" charset="-70"/>
                <a:cs typeface="Times New Roman" panose="02020603050405020304" pitchFamily="18" charset="0"/>
              </a:rPr>
              <a:t> nuostatas, kad būtų suderinama su vidaus rinka</a:t>
            </a:r>
            <a:r>
              <a:rPr lang="lt-LT" sz="2000" kern="100" dirty="0">
                <a:solidFill>
                  <a:srgbClr val="002060"/>
                </a:solidFill>
                <a:latin typeface="DM Sans" pitchFamily="2" charset="-7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975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68677F-C9CE-8AD9-1D89-B0B124BCB5C0}"/>
              </a:ext>
            </a:extLst>
          </p:cNvPr>
          <p:cNvSpPr>
            <a:spLocks noGrp="1"/>
          </p:cNvSpPr>
          <p:nvPr>
            <p:ph type="body" sz="quarter" idx="13"/>
          </p:nvPr>
        </p:nvSpPr>
        <p:spPr>
          <a:xfrm>
            <a:off x="1416049" y="476251"/>
            <a:ext cx="9085411" cy="666749"/>
          </a:xfrm>
        </p:spPr>
        <p:txBody>
          <a:bodyPr/>
          <a:lstStyle/>
          <a:p>
            <a:r>
              <a:rPr kumimoji="0" lang="lt-LT" sz="4000" b="0" i="0" u="none" strike="noStrike" kern="1200" cap="none" spc="40" normalizeH="0" baseline="0" noProof="0" dirty="0">
                <a:ln>
                  <a:noFill/>
                </a:ln>
                <a:solidFill>
                  <a:srgbClr val="092E68"/>
                </a:solidFill>
                <a:effectLst/>
                <a:uLnTx/>
                <a:uFillTx/>
                <a:latin typeface="DM Serif Display" pitchFamily="2" charset="0"/>
              </a:rPr>
              <a:t>Išlaidų tinkamumo reikalavimai (1)</a:t>
            </a:r>
          </a:p>
          <a:p>
            <a:endParaRPr lang="lt-LT" dirty="0"/>
          </a:p>
        </p:txBody>
      </p:sp>
      <p:sp>
        <p:nvSpPr>
          <p:cNvPr id="4" name="Slide Number Placeholder 3">
            <a:extLst>
              <a:ext uri="{FF2B5EF4-FFF2-40B4-BE49-F238E27FC236}">
                <a16:creationId xmlns:a16="http://schemas.microsoft.com/office/drawing/2014/main" id="{0BD0DB95-BA9C-696A-7DA6-8B789170D88E}"/>
              </a:ext>
            </a:extLst>
          </p:cNvPr>
          <p:cNvSpPr>
            <a:spLocks noGrp="1"/>
          </p:cNvSpPr>
          <p:nvPr>
            <p:ph type="sldNum" sz="quarter" idx="4"/>
          </p:nvPr>
        </p:nvSpPr>
        <p:spPr/>
        <p:txBody>
          <a:bodyPr/>
          <a:lstStyle/>
          <a:p>
            <a:fld id="{2C9A1DEF-F8CC-264F-9A7B-89BAB9CBC5C2}" type="slidenum">
              <a:rPr lang="en-US" smtClean="0"/>
              <a:pPr/>
              <a:t>10</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2E8A2557-EBC6-6CD3-F2D6-00594739719F}"/>
              </a:ext>
            </a:extLst>
          </p:cNvPr>
          <p:cNvSpPr>
            <a:spLocks noGrp="1"/>
          </p:cNvSpPr>
          <p:nvPr>
            <p:ph type="body" sz="quarter" idx="10"/>
          </p:nvPr>
        </p:nvSpPr>
        <p:spPr>
          <a:xfrm>
            <a:off x="534882" y="1143000"/>
            <a:ext cx="10951102" cy="5040086"/>
          </a:xfrm>
        </p:spPr>
        <p:txBody>
          <a:bodyPr/>
          <a:lstStyle/>
          <a:p>
            <a:pPr algn="just"/>
            <a:r>
              <a:rPr lang="lt-LT" sz="2400" b="1" dirty="0">
                <a:solidFill>
                  <a:srgbClr val="0070C0"/>
                </a:solidFill>
                <a:latin typeface="DM Sans" pitchFamily="2" charset="0"/>
              </a:rPr>
              <a:t>Tinkamos finansuoti išlaidos:</a:t>
            </a:r>
          </a:p>
          <a:p>
            <a:pPr marL="342900" indent="-342900">
              <a:buFont typeface="Wingdings" panose="05000000000000000000" pitchFamily="2" charset="2"/>
              <a:buChar char="v"/>
            </a:pPr>
            <a:r>
              <a:rPr lang="lt-LT" sz="1800" dirty="0">
                <a:solidFill>
                  <a:srgbClr val="002060"/>
                </a:solidFill>
                <a:latin typeface="DM Sans" pitchFamily="2" charset="-70"/>
                <a:ea typeface="+mn-ea"/>
                <a:cs typeface="+mn-cs"/>
              </a:rPr>
              <a:t>projektą vykdančio personalo darbo užmokestis ir išlaidos su darbo santykiais susijusiems darbdavio įsipareigojimams, apskaičiuotiems teisės aktų, reguliuojančių darbo užmokestį ir darbo santykius, nustatyta tvarka.</a:t>
            </a:r>
          </a:p>
          <a:p>
            <a:pPr marL="342900" indent="-342900">
              <a:buFont typeface="Wingdings" panose="05000000000000000000" pitchFamily="2" charset="2"/>
              <a:buChar char="v"/>
            </a:pPr>
            <a:r>
              <a:rPr lang="lt-LT" sz="1800" dirty="0">
                <a:solidFill>
                  <a:srgbClr val="002060"/>
                </a:solidFill>
                <a:latin typeface="DM Sans" pitchFamily="2" charset="-70"/>
                <a:ea typeface="+mn-ea"/>
                <a:cs typeface="+mn-cs"/>
              </a:rPr>
              <a:t>projektą vykdančio personalo darbo užmokesčio išlaidos už kasmetines atostogas ir (ar) kompensacijas už nepanaudotas kasmetines atostogas bei vykdančio personalo išmokos už papildomas poilsio dienas.</a:t>
            </a:r>
          </a:p>
          <a:p>
            <a:pPr marL="342900" indent="-342900">
              <a:buFont typeface="Wingdings" panose="05000000000000000000" pitchFamily="2" charset="2"/>
              <a:buChar char="v"/>
            </a:pPr>
            <a:r>
              <a:rPr lang="lt-LT" sz="1800" dirty="0">
                <a:solidFill>
                  <a:srgbClr val="002060"/>
                </a:solidFill>
                <a:latin typeface="DM Sans" pitchFamily="2" charset="-70"/>
                <a:ea typeface="+mn-ea"/>
                <a:cs typeface="+mn-cs"/>
              </a:rPr>
              <a:t>įrangos, programinės įrangos ir licencijų nuomos išlaidos (šios išlaidos turi būti apskaičiuotos proporcingumo (pro </a:t>
            </a:r>
            <a:r>
              <a:rPr lang="lt-LT" sz="1800" dirty="0" err="1">
                <a:solidFill>
                  <a:srgbClr val="002060"/>
                </a:solidFill>
                <a:latin typeface="DM Sans" pitchFamily="2" charset="-70"/>
                <a:ea typeface="+mn-ea"/>
                <a:cs typeface="+mn-cs"/>
              </a:rPr>
              <a:t>rata</a:t>
            </a:r>
            <a:r>
              <a:rPr lang="lt-LT" sz="1800" dirty="0">
                <a:solidFill>
                  <a:srgbClr val="002060"/>
                </a:solidFill>
                <a:latin typeface="DM Sans" pitchFamily="2" charset="-70"/>
                <a:ea typeface="+mn-ea"/>
                <a:cs typeface="+mn-cs"/>
              </a:rPr>
              <a:t>) principu pagal PĮP numatytą projekto veiklų įgyvendinimo laikotarpį).</a:t>
            </a:r>
          </a:p>
          <a:p>
            <a:pPr marL="342900" indent="-342900">
              <a:buFont typeface="Wingdings" panose="05000000000000000000" pitchFamily="2" charset="2"/>
              <a:buChar char="v"/>
            </a:pPr>
            <a:r>
              <a:rPr lang="lt-LT" sz="1800" dirty="0">
                <a:solidFill>
                  <a:srgbClr val="002060"/>
                </a:solidFill>
                <a:latin typeface="DM Sans" pitchFamily="2" charset="-70"/>
                <a:ea typeface="+mn-ea"/>
                <a:cs typeface="+mn-cs"/>
              </a:rPr>
              <a:t>su projekto remiamomis veiklomis susijusių paslaugų, darbų, kurių pats projekto vykdytojas negali atlikti, pirkimo išlaidos. Šios išlaidos </a:t>
            </a:r>
            <a:r>
              <a:rPr lang="lt-LT" sz="1800" b="1" dirty="0">
                <a:solidFill>
                  <a:srgbClr val="002060"/>
                </a:solidFill>
                <a:latin typeface="DM Sans" pitchFamily="2" charset="-70"/>
                <a:ea typeface="+mn-ea"/>
                <a:cs typeface="+mn-cs"/>
              </a:rPr>
              <a:t>negali sudaryti daugiau kaip 15 procentų </a:t>
            </a:r>
            <a:r>
              <a:rPr lang="lt-LT" sz="1800" dirty="0">
                <a:solidFill>
                  <a:srgbClr val="002060"/>
                </a:solidFill>
                <a:latin typeface="DM Sans" pitchFamily="2" charset="-70"/>
                <a:ea typeface="+mn-ea"/>
                <a:cs typeface="+mn-cs"/>
              </a:rPr>
              <a:t>visų projekto tinkamų finansuoti išlaidų ir yra tinkamos finansuoti tik projekto įgyvendinimo laikotarpiu</a:t>
            </a:r>
            <a:r>
              <a:rPr lang="lt-LT" dirty="0"/>
              <a:t>.</a:t>
            </a:r>
          </a:p>
          <a:p>
            <a:endParaRPr lang="lt-LT" sz="1800" dirty="0">
              <a:solidFill>
                <a:srgbClr val="002060"/>
              </a:solidFill>
              <a:latin typeface="DM Sans" pitchFamily="2" charset="-70"/>
              <a:ea typeface="+mn-ea"/>
              <a:cs typeface="+mn-cs"/>
            </a:endParaRPr>
          </a:p>
        </p:txBody>
      </p:sp>
    </p:spTree>
    <p:extLst>
      <p:ext uri="{BB962C8B-B14F-4D97-AF65-F5344CB8AC3E}">
        <p14:creationId xmlns:p14="http://schemas.microsoft.com/office/powerpoint/2010/main" val="174480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97E2-E6AF-782B-E811-1B8556DF59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8E9DBDF-DF9D-CB87-8833-43B5E36D807E}"/>
              </a:ext>
            </a:extLst>
          </p:cNvPr>
          <p:cNvSpPr>
            <a:spLocks noGrp="1"/>
          </p:cNvSpPr>
          <p:nvPr>
            <p:ph type="body" sz="quarter" idx="13"/>
          </p:nvPr>
        </p:nvSpPr>
        <p:spPr>
          <a:xfrm>
            <a:off x="1416049" y="476251"/>
            <a:ext cx="9085411" cy="666749"/>
          </a:xfrm>
        </p:spPr>
        <p:txBody>
          <a:bodyPr/>
          <a:lstStyle/>
          <a:p>
            <a:r>
              <a:rPr kumimoji="0" lang="lt-LT" sz="4000" b="0" i="0" u="none" strike="noStrike" kern="1200" cap="none" spc="40" normalizeH="0" baseline="0" noProof="0" dirty="0">
                <a:ln>
                  <a:noFill/>
                </a:ln>
                <a:solidFill>
                  <a:srgbClr val="092E68"/>
                </a:solidFill>
                <a:effectLst/>
                <a:uLnTx/>
                <a:uFillTx/>
                <a:latin typeface="DM Serif Display" pitchFamily="2" charset="0"/>
              </a:rPr>
              <a:t>Išlaidų tinkamumo reikalavimai (2)</a:t>
            </a:r>
          </a:p>
          <a:p>
            <a:endParaRPr lang="lt-LT" dirty="0"/>
          </a:p>
        </p:txBody>
      </p:sp>
      <p:sp>
        <p:nvSpPr>
          <p:cNvPr id="4" name="Slide Number Placeholder 3">
            <a:extLst>
              <a:ext uri="{FF2B5EF4-FFF2-40B4-BE49-F238E27FC236}">
                <a16:creationId xmlns:a16="http://schemas.microsoft.com/office/drawing/2014/main" id="{29419AFA-1399-7663-8A92-E3DC326ACA2E}"/>
              </a:ext>
            </a:extLst>
          </p:cNvPr>
          <p:cNvSpPr>
            <a:spLocks noGrp="1"/>
          </p:cNvSpPr>
          <p:nvPr>
            <p:ph type="sldNum" sz="quarter" idx="4"/>
          </p:nvPr>
        </p:nvSpPr>
        <p:spPr/>
        <p:txBody>
          <a:bodyPr/>
          <a:lstStyle/>
          <a:p>
            <a:fld id="{2C9A1DEF-F8CC-264F-9A7B-89BAB9CBC5C2}" type="slidenum">
              <a:rPr lang="en-US" smtClean="0"/>
              <a:pPr/>
              <a:t>11</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4868D05E-1D94-F7FA-DF00-CF2EC262E5B4}"/>
              </a:ext>
            </a:extLst>
          </p:cNvPr>
          <p:cNvSpPr>
            <a:spLocks noGrp="1"/>
          </p:cNvSpPr>
          <p:nvPr>
            <p:ph type="body" sz="quarter" idx="10"/>
          </p:nvPr>
        </p:nvSpPr>
        <p:spPr>
          <a:xfrm>
            <a:off x="1172307" y="1143000"/>
            <a:ext cx="10515600" cy="4671527"/>
          </a:xfrm>
        </p:spPr>
        <p:txBody>
          <a:bodyPr/>
          <a:lstStyle/>
          <a:p>
            <a:pPr algn="just"/>
            <a:r>
              <a:rPr lang="lt-LT" sz="2000" b="1" dirty="0">
                <a:solidFill>
                  <a:srgbClr val="FF0000"/>
                </a:solidFill>
                <a:latin typeface="DM Sans" pitchFamily="2" charset="0"/>
              </a:rPr>
              <a:t>Netinkamos finansuoti išlaidos:</a:t>
            </a:r>
          </a:p>
          <a:p>
            <a:pPr marL="342900" indent="-342900">
              <a:buFont typeface="Wingdings" panose="05000000000000000000" pitchFamily="2" charset="2"/>
              <a:buChar char="v"/>
            </a:pPr>
            <a:r>
              <a:rPr lang="lt-LT" sz="2000" dirty="0">
                <a:solidFill>
                  <a:srgbClr val="002060"/>
                </a:solidFill>
                <a:latin typeface="DM Sans" pitchFamily="2" charset="-70"/>
                <a:ea typeface="+mn-ea"/>
                <a:cs typeface="+mn-cs"/>
              </a:rPr>
              <a:t>išlaidos, nurodytos Projektų administravimo ir finansavimo taisyklių VII skyriaus trečiajame skirsnyje.</a:t>
            </a:r>
          </a:p>
          <a:p>
            <a:pPr marL="342900" indent="-342900">
              <a:buFont typeface="Wingdings" panose="05000000000000000000" pitchFamily="2" charset="2"/>
              <a:buChar char="v"/>
            </a:pPr>
            <a:r>
              <a:rPr lang="lt-LT" sz="2000" dirty="0">
                <a:solidFill>
                  <a:srgbClr val="002060"/>
                </a:solidFill>
                <a:latin typeface="DM Sans" pitchFamily="2" charset="-70"/>
                <a:ea typeface="+mn-ea"/>
                <a:cs typeface="+mn-cs"/>
              </a:rPr>
              <a:t>išlaidos, nenurodytos Aprašo </a:t>
            </a:r>
            <a:r>
              <a:rPr lang="en-US" sz="2000" dirty="0">
                <a:solidFill>
                  <a:srgbClr val="002060"/>
                </a:solidFill>
                <a:latin typeface="DM Sans" pitchFamily="2" charset="-70"/>
                <a:ea typeface="+mn-ea"/>
                <a:cs typeface="+mn-cs"/>
              </a:rPr>
              <a:t>16.6 </a:t>
            </a:r>
            <a:r>
              <a:rPr lang="lt-LT" sz="2000" dirty="0">
                <a:solidFill>
                  <a:srgbClr val="002060"/>
                </a:solidFill>
                <a:latin typeface="DM Sans" pitchFamily="2" charset="-70"/>
                <a:ea typeface="+mn-ea"/>
                <a:cs typeface="+mn-cs"/>
              </a:rPr>
              <a:t>papunktyje kaip tinkamos finansuoti projekto išlaidos.</a:t>
            </a:r>
          </a:p>
          <a:p>
            <a:pPr marL="342900" indent="-342900">
              <a:buFont typeface="Wingdings" panose="05000000000000000000" pitchFamily="2" charset="2"/>
              <a:buChar char="v"/>
            </a:pPr>
            <a:r>
              <a:rPr lang="lt-LT" sz="2000" dirty="0">
                <a:solidFill>
                  <a:srgbClr val="002060"/>
                </a:solidFill>
                <a:latin typeface="DM Sans" pitchFamily="2" charset="-70"/>
                <a:ea typeface="+mn-ea"/>
                <a:cs typeface="+mn-cs"/>
              </a:rPr>
              <a:t>PVM nėra tinkamas finansuoti projekto lėšomis</a:t>
            </a:r>
          </a:p>
          <a:p>
            <a:endParaRPr lang="lt-LT" sz="1800" dirty="0">
              <a:solidFill>
                <a:srgbClr val="002060"/>
              </a:solidFill>
              <a:latin typeface="DM Sans" pitchFamily="2" charset="-70"/>
              <a:ea typeface="+mn-ea"/>
              <a:cs typeface="+mn-cs"/>
            </a:endParaRPr>
          </a:p>
        </p:txBody>
      </p:sp>
    </p:spTree>
    <p:extLst>
      <p:ext uri="{BB962C8B-B14F-4D97-AF65-F5344CB8AC3E}">
        <p14:creationId xmlns:p14="http://schemas.microsoft.com/office/powerpoint/2010/main" val="3950980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0A7F4-7BB7-76E1-A72A-77DEDA44522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EA529D7-A3A6-76B5-35B6-0F638864C86B}"/>
              </a:ext>
            </a:extLst>
          </p:cNvPr>
          <p:cNvSpPr>
            <a:spLocks noGrp="1"/>
          </p:cNvSpPr>
          <p:nvPr>
            <p:ph type="body" sz="quarter" idx="13"/>
          </p:nvPr>
        </p:nvSpPr>
        <p:spPr>
          <a:xfrm>
            <a:off x="1416049" y="476251"/>
            <a:ext cx="9085411" cy="666749"/>
          </a:xfrm>
        </p:spPr>
        <p:txBody>
          <a:bodyPr/>
          <a:lstStyle/>
          <a:p>
            <a:r>
              <a:rPr kumimoji="0" lang="lt-LT" sz="4000" b="0" i="0" u="none" strike="noStrike" kern="1200" cap="none" spc="40" normalizeH="0" baseline="0" noProof="0" dirty="0">
                <a:ln>
                  <a:noFill/>
                </a:ln>
                <a:solidFill>
                  <a:srgbClr val="092E68"/>
                </a:solidFill>
                <a:effectLst/>
                <a:uLnTx/>
                <a:uFillTx/>
                <a:latin typeface="DM Serif Display" pitchFamily="2" charset="0"/>
              </a:rPr>
              <a:t>Išlaidų tinkamumo reikalavimai (3)</a:t>
            </a:r>
          </a:p>
          <a:p>
            <a:endParaRPr lang="lt-LT" dirty="0"/>
          </a:p>
        </p:txBody>
      </p:sp>
      <p:sp>
        <p:nvSpPr>
          <p:cNvPr id="4" name="Slide Number Placeholder 3">
            <a:extLst>
              <a:ext uri="{FF2B5EF4-FFF2-40B4-BE49-F238E27FC236}">
                <a16:creationId xmlns:a16="http://schemas.microsoft.com/office/drawing/2014/main" id="{F4AD8753-3D30-CD4F-0FC2-0A283B659398}"/>
              </a:ext>
            </a:extLst>
          </p:cNvPr>
          <p:cNvSpPr>
            <a:spLocks noGrp="1"/>
          </p:cNvSpPr>
          <p:nvPr>
            <p:ph type="sldNum" sz="quarter" idx="4"/>
          </p:nvPr>
        </p:nvSpPr>
        <p:spPr/>
        <p:txBody>
          <a:bodyPr/>
          <a:lstStyle/>
          <a:p>
            <a:fld id="{2C9A1DEF-F8CC-264F-9A7B-89BAB9CBC5C2}" type="slidenum">
              <a:rPr lang="en-US" smtClean="0"/>
              <a:pPr/>
              <a:t>12</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73F9BF90-0E45-2E7C-F348-94F2344EAC8A}"/>
              </a:ext>
            </a:extLst>
          </p:cNvPr>
          <p:cNvSpPr>
            <a:spLocks noGrp="1"/>
          </p:cNvSpPr>
          <p:nvPr>
            <p:ph type="body" sz="quarter" idx="10"/>
          </p:nvPr>
        </p:nvSpPr>
        <p:spPr>
          <a:xfrm>
            <a:off x="587829" y="1511558"/>
            <a:ext cx="10515600" cy="4671527"/>
          </a:xfrm>
        </p:spPr>
        <p:txBody>
          <a:bodyPr/>
          <a:lstStyle/>
          <a:p>
            <a:pPr algn="just"/>
            <a:r>
              <a:rPr lang="lt-LT" sz="2000" b="1" u="sng" dirty="0"/>
              <a:t>Projekto išlaidų apmokėjimas</a:t>
            </a:r>
          </a:p>
          <a:p>
            <a:r>
              <a:rPr lang="lt-LT" sz="2000" dirty="0"/>
              <a:t>Išlaidos gali būti:</a:t>
            </a:r>
          </a:p>
          <a:p>
            <a:pPr marL="285750" indent="-285750" algn="just">
              <a:buFont typeface="Wingdings" panose="05000000000000000000" pitchFamily="2" charset="2"/>
              <a:buChar char="v"/>
            </a:pPr>
            <a:r>
              <a:rPr lang="lt-LT" sz="2000" dirty="0"/>
              <a:t>apmokamos su tarpine veiklos ataskaita tik atlikus ekspertinį vertinimą. Tokiu atveju projekto vykdytojas privalo sudaryti reikiamas sąlygas ir pateikti informaciją bei dokumentus tarpinių rezultatų ekspertinei patikrai atlikti;</a:t>
            </a:r>
          </a:p>
          <a:p>
            <a:pPr marL="285750" indent="-285750" algn="just">
              <a:buFont typeface="Wingdings" panose="05000000000000000000" pitchFamily="2" charset="2"/>
              <a:buChar char="v"/>
            </a:pPr>
            <a:r>
              <a:rPr lang="lt-LT" sz="2000" dirty="0"/>
              <a:t>neapmokamos su tarpine veiklos ataskaita, mokėjimą atidedant iki galutinės veiklos ataskaitos patvirtinimo, iki kurio turi būti atliktas ekspertinis vertinimas.</a:t>
            </a:r>
          </a:p>
          <a:p>
            <a:endParaRPr lang="lt-LT" sz="1800" dirty="0">
              <a:solidFill>
                <a:srgbClr val="002060"/>
              </a:solidFill>
              <a:latin typeface="DM Sans" pitchFamily="2" charset="-70"/>
              <a:ea typeface="+mn-ea"/>
              <a:cs typeface="+mn-cs"/>
            </a:endParaRPr>
          </a:p>
        </p:txBody>
      </p:sp>
    </p:spTree>
    <p:extLst>
      <p:ext uri="{BB962C8B-B14F-4D97-AF65-F5344CB8AC3E}">
        <p14:creationId xmlns:p14="http://schemas.microsoft.com/office/powerpoint/2010/main" val="243077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A3BF85F7-F516-2F4A-0D3F-F9A030E7B927}"/>
              </a:ext>
            </a:extLst>
          </p:cNvPr>
          <p:cNvSpPr>
            <a:spLocks noGrp="1"/>
          </p:cNvSpPr>
          <p:nvPr>
            <p:ph type="body" sz="quarter" idx="13"/>
          </p:nvPr>
        </p:nvSpPr>
        <p:spPr>
          <a:xfrm>
            <a:off x="1416049" y="476251"/>
            <a:ext cx="10166351" cy="722269"/>
          </a:xfrm>
        </p:spPr>
        <p:txBody>
          <a:bodyPr/>
          <a:lstStyle/>
          <a:p>
            <a:r>
              <a:rPr lang="lt-LT" sz="4200" dirty="0"/>
              <a:t>Projektui taikomi </a:t>
            </a:r>
            <a:r>
              <a:rPr lang="lt-LT" sz="4200" dirty="0">
                <a:solidFill>
                  <a:schemeClr val="accent2"/>
                </a:solidFill>
              </a:rPr>
              <a:t>stebėsenos</a:t>
            </a:r>
            <a:r>
              <a:rPr lang="lt-LT" sz="4200" dirty="0"/>
              <a:t> rodikliai(1)</a:t>
            </a:r>
          </a:p>
          <a:p>
            <a:endParaRPr lang="lt-LT" dirty="0"/>
          </a:p>
        </p:txBody>
      </p:sp>
      <p:sp>
        <p:nvSpPr>
          <p:cNvPr id="4" name="Skaidrės numerio vietos rezervavimo ženklas 3">
            <a:extLst>
              <a:ext uri="{FF2B5EF4-FFF2-40B4-BE49-F238E27FC236}">
                <a16:creationId xmlns:a16="http://schemas.microsoft.com/office/drawing/2014/main" id="{F7EADEB0-557A-8E18-6EC7-F849C85EAF29}"/>
              </a:ext>
            </a:extLst>
          </p:cNvPr>
          <p:cNvSpPr>
            <a:spLocks noGrp="1"/>
          </p:cNvSpPr>
          <p:nvPr>
            <p:ph type="sldNum" sz="quarter" idx="4"/>
          </p:nvPr>
        </p:nvSpPr>
        <p:spPr/>
        <p:txBody>
          <a:bodyPr/>
          <a:lstStyle/>
          <a:p>
            <a:fld id="{2C9A1DEF-F8CC-264F-9A7B-89BAB9CBC5C2}" type="slidenum">
              <a:rPr lang="en-US" smtClean="0"/>
              <a:pPr/>
              <a:t>13</a:t>
            </a:fld>
            <a:r>
              <a:rPr lang="en-US"/>
              <a:t>   |   Centrinė projektų valdymo agentūra</a:t>
            </a:r>
            <a:endParaRPr lang="x-none" dirty="0"/>
          </a:p>
        </p:txBody>
      </p:sp>
      <p:graphicFrame>
        <p:nvGraphicFramePr>
          <p:cNvPr id="6" name="Diagrama 5">
            <a:extLst>
              <a:ext uri="{FF2B5EF4-FFF2-40B4-BE49-F238E27FC236}">
                <a16:creationId xmlns:a16="http://schemas.microsoft.com/office/drawing/2014/main" id="{3AB6FB03-AE59-F2D9-AD2C-BE3A896820E6}"/>
              </a:ext>
            </a:extLst>
          </p:cNvPr>
          <p:cNvGraphicFramePr/>
          <p:nvPr>
            <p:extLst>
              <p:ext uri="{D42A27DB-BD31-4B8C-83A1-F6EECF244321}">
                <p14:modId xmlns:p14="http://schemas.microsoft.com/office/powerpoint/2010/main" val="3968872161"/>
              </p:ext>
            </p:extLst>
          </p:nvPr>
        </p:nvGraphicFramePr>
        <p:xfrm>
          <a:off x="1568449" y="1461631"/>
          <a:ext cx="8645919" cy="3662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 name="Tiesioji rodyklės jungtis 1">
            <a:extLst>
              <a:ext uri="{FF2B5EF4-FFF2-40B4-BE49-F238E27FC236}">
                <a16:creationId xmlns:a16="http://schemas.microsoft.com/office/drawing/2014/main" id="{2D1F92C6-5423-632D-F577-38D866CB25A8}"/>
              </a:ext>
            </a:extLst>
          </p:cNvPr>
          <p:cNvCxnSpPr>
            <a:cxnSpLocks/>
          </p:cNvCxnSpPr>
          <p:nvPr/>
        </p:nvCxnSpPr>
        <p:spPr>
          <a:xfrm>
            <a:off x="5686859" y="3777421"/>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cxnSp>
        <p:nvCxnSpPr>
          <p:cNvPr id="7" name="Tiesioji rodyklės jungtis 6">
            <a:extLst>
              <a:ext uri="{FF2B5EF4-FFF2-40B4-BE49-F238E27FC236}">
                <a16:creationId xmlns:a16="http://schemas.microsoft.com/office/drawing/2014/main" id="{D4EDA954-FD53-B440-9E49-B8221ABF41B0}"/>
              </a:ext>
            </a:extLst>
          </p:cNvPr>
          <p:cNvCxnSpPr>
            <a:cxnSpLocks/>
          </p:cNvCxnSpPr>
          <p:nvPr/>
        </p:nvCxnSpPr>
        <p:spPr>
          <a:xfrm>
            <a:off x="5686859" y="5124139"/>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42B1085C-3D89-1B27-F5C1-5759E3454DF0}"/>
              </a:ext>
            </a:extLst>
          </p:cNvPr>
          <p:cNvSpPr txBox="1"/>
          <p:nvPr/>
        </p:nvSpPr>
        <p:spPr>
          <a:xfrm>
            <a:off x="1735718" y="5604625"/>
            <a:ext cx="9230239" cy="984885"/>
          </a:xfrm>
          <a:prstGeom prst="rect">
            <a:avLst/>
          </a:prstGeom>
          <a:noFill/>
        </p:spPr>
        <p:txBody>
          <a:bodyPr wrap="square">
            <a:spAutoFit/>
          </a:bodyPr>
          <a:lstStyle/>
          <a:p>
            <a:r>
              <a:rPr lang="lt-LT" sz="2000" dirty="0">
                <a:solidFill>
                  <a:srgbClr val="002060"/>
                </a:solidFill>
                <a:latin typeface="DM Sans" pitchFamily="2" charset="-70"/>
              </a:rPr>
              <a:t>Detalus šių rodiklių aprašymas yra pateiktas </a:t>
            </a:r>
            <a:r>
              <a:rPr lang="lt-LT" sz="2000" dirty="0">
                <a:latin typeface="DM Sans" pitchFamily="2" charset="-70"/>
                <a:hlinkClick r:id="rId7">
                  <a:extLst>
                    <a:ext uri="{A12FA001-AC4F-418D-AE19-62706E023703}">
                      <ahyp:hlinkClr xmlns:ahyp="http://schemas.microsoft.com/office/drawing/2018/hyperlinkcolor" val="tx"/>
                    </a:ext>
                  </a:extLst>
                </a:hlinkClick>
              </a:rPr>
              <a:t>rodiklių aprašymo kortelėse</a:t>
            </a:r>
            <a:endParaRPr lang="en-US" sz="2000" dirty="0">
              <a:latin typeface="DM Sans" pitchFamily="2" charset="-70"/>
            </a:endParaRPr>
          </a:p>
          <a:p>
            <a:endParaRPr lang="en-US" sz="2000" dirty="0">
              <a:latin typeface="DM Sans" pitchFamily="2" charset="-70"/>
            </a:endParaRPr>
          </a:p>
          <a:p>
            <a:endParaRPr lang="lt-LT" sz="1800" dirty="0"/>
          </a:p>
        </p:txBody>
      </p:sp>
    </p:spTree>
    <p:extLst>
      <p:ext uri="{BB962C8B-B14F-4D97-AF65-F5344CB8AC3E}">
        <p14:creationId xmlns:p14="http://schemas.microsoft.com/office/powerpoint/2010/main" val="1057904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0B6CA-2822-C660-8FB2-325C29116232}"/>
            </a:ext>
          </a:extLst>
        </p:cNvPr>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8772AFEB-C992-821A-B0D7-B9365D69CA6A}"/>
              </a:ext>
            </a:extLst>
          </p:cNvPr>
          <p:cNvSpPr>
            <a:spLocks noGrp="1"/>
          </p:cNvSpPr>
          <p:nvPr>
            <p:ph type="body" sz="quarter" idx="13"/>
          </p:nvPr>
        </p:nvSpPr>
        <p:spPr>
          <a:xfrm>
            <a:off x="1416049" y="476251"/>
            <a:ext cx="10166351" cy="722269"/>
          </a:xfrm>
        </p:spPr>
        <p:txBody>
          <a:bodyPr/>
          <a:lstStyle/>
          <a:p>
            <a:r>
              <a:rPr lang="lt-LT" sz="4200" dirty="0"/>
              <a:t>Projektui taikomi </a:t>
            </a:r>
            <a:r>
              <a:rPr lang="lt-LT" sz="4200" dirty="0">
                <a:solidFill>
                  <a:schemeClr val="accent2"/>
                </a:solidFill>
              </a:rPr>
              <a:t>stebėsenos</a:t>
            </a:r>
            <a:r>
              <a:rPr lang="lt-LT" sz="4200" dirty="0"/>
              <a:t> rodikliai(2)</a:t>
            </a:r>
          </a:p>
          <a:p>
            <a:endParaRPr lang="lt-LT" dirty="0"/>
          </a:p>
        </p:txBody>
      </p:sp>
      <p:sp>
        <p:nvSpPr>
          <p:cNvPr id="4" name="Skaidrės numerio vietos rezervavimo ženklas 3">
            <a:extLst>
              <a:ext uri="{FF2B5EF4-FFF2-40B4-BE49-F238E27FC236}">
                <a16:creationId xmlns:a16="http://schemas.microsoft.com/office/drawing/2014/main" id="{24B5E9C9-7549-CD72-4793-84803FFE9872}"/>
              </a:ext>
            </a:extLst>
          </p:cNvPr>
          <p:cNvSpPr>
            <a:spLocks noGrp="1"/>
          </p:cNvSpPr>
          <p:nvPr>
            <p:ph type="sldNum" sz="quarter" idx="4"/>
          </p:nvPr>
        </p:nvSpPr>
        <p:spPr/>
        <p:txBody>
          <a:bodyPr/>
          <a:lstStyle/>
          <a:p>
            <a:fld id="{2C9A1DEF-F8CC-264F-9A7B-89BAB9CBC5C2}" type="slidenum">
              <a:rPr lang="en-US" smtClean="0"/>
              <a:pPr/>
              <a:t>14</a:t>
            </a:fld>
            <a:r>
              <a:rPr lang="en-US"/>
              <a:t>   |   Centrinė projektų valdymo agentūra</a:t>
            </a:r>
            <a:endParaRPr lang="x-none" dirty="0"/>
          </a:p>
        </p:txBody>
      </p:sp>
      <p:graphicFrame>
        <p:nvGraphicFramePr>
          <p:cNvPr id="6" name="Diagrama 5">
            <a:extLst>
              <a:ext uri="{FF2B5EF4-FFF2-40B4-BE49-F238E27FC236}">
                <a16:creationId xmlns:a16="http://schemas.microsoft.com/office/drawing/2014/main" id="{CB08E3F8-ECD1-1970-C8A4-B3820FBAB9B6}"/>
              </a:ext>
            </a:extLst>
          </p:cNvPr>
          <p:cNvGraphicFramePr/>
          <p:nvPr>
            <p:extLst>
              <p:ext uri="{D42A27DB-BD31-4B8C-83A1-F6EECF244321}">
                <p14:modId xmlns:p14="http://schemas.microsoft.com/office/powerpoint/2010/main" val="1265868837"/>
              </p:ext>
            </p:extLst>
          </p:nvPr>
        </p:nvGraphicFramePr>
        <p:xfrm>
          <a:off x="1568449" y="1461631"/>
          <a:ext cx="8645919" cy="3662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 name="Tiesioji rodyklės jungtis 1">
            <a:extLst>
              <a:ext uri="{FF2B5EF4-FFF2-40B4-BE49-F238E27FC236}">
                <a16:creationId xmlns:a16="http://schemas.microsoft.com/office/drawing/2014/main" id="{533B273E-3F79-148B-70A0-86966AA49C6C}"/>
              </a:ext>
            </a:extLst>
          </p:cNvPr>
          <p:cNvCxnSpPr>
            <a:cxnSpLocks/>
          </p:cNvCxnSpPr>
          <p:nvPr/>
        </p:nvCxnSpPr>
        <p:spPr>
          <a:xfrm>
            <a:off x="5686859" y="3777421"/>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cxnSp>
        <p:nvCxnSpPr>
          <p:cNvPr id="7" name="Tiesioji rodyklės jungtis 6">
            <a:extLst>
              <a:ext uri="{FF2B5EF4-FFF2-40B4-BE49-F238E27FC236}">
                <a16:creationId xmlns:a16="http://schemas.microsoft.com/office/drawing/2014/main" id="{D63C8841-63A1-3540-0843-30239C2BB8A0}"/>
              </a:ext>
            </a:extLst>
          </p:cNvPr>
          <p:cNvCxnSpPr>
            <a:cxnSpLocks/>
          </p:cNvCxnSpPr>
          <p:nvPr/>
        </p:nvCxnSpPr>
        <p:spPr>
          <a:xfrm>
            <a:off x="5686859" y="5124139"/>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A1E56DE6-7A23-CE1C-6A83-8EEDE5D88B49}"/>
              </a:ext>
            </a:extLst>
          </p:cNvPr>
          <p:cNvSpPr txBox="1"/>
          <p:nvPr/>
        </p:nvSpPr>
        <p:spPr>
          <a:xfrm>
            <a:off x="1735718" y="5604625"/>
            <a:ext cx="9230239" cy="984885"/>
          </a:xfrm>
          <a:prstGeom prst="rect">
            <a:avLst/>
          </a:prstGeom>
          <a:noFill/>
        </p:spPr>
        <p:txBody>
          <a:bodyPr wrap="square">
            <a:spAutoFit/>
          </a:bodyPr>
          <a:lstStyle/>
          <a:p>
            <a:r>
              <a:rPr lang="lt-LT" sz="2000" dirty="0">
                <a:solidFill>
                  <a:srgbClr val="002060"/>
                </a:solidFill>
                <a:latin typeface="DM Sans" pitchFamily="2" charset="-70"/>
              </a:rPr>
              <a:t>Detalus šių rodiklių aprašymas yra pateiktas </a:t>
            </a:r>
            <a:r>
              <a:rPr lang="lt-LT" sz="2000" dirty="0">
                <a:latin typeface="DM Sans" pitchFamily="2" charset="-70"/>
                <a:hlinkClick r:id="rId7">
                  <a:extLst>
                    <a:ext uri="{A12FA001-AC4F-418D-AE19-62706E023703}">
                      <ahyp:hlinkClr xmlns:ahyp="http://schemas.microsoft.com/office/drawing/2018/hyperlinkcolor" val="tx"/>
                    </a:ext>
                  </a:extLst>
                </a:hlinkClick>
              </a:rPr>
              <a:t>rodiklių aprašymo kortelėse</a:t>
            </a:r>
            <a:endParaRPr lang="en-US" sz="2000" dirty="0">
              <a:latin typeface="DM Sans" pitchFamily="2" charset="-70"/>
            </a:endParaRPr>
          </a:p>
          <a:p>
            <a:endParaRPr lang="en-US" sz="2000" dirty="0">
              <a:latin typeface="DM Sans" pitchFamily="2" charset="-70"/>
            </a:endParaRPr>
          </a:p>
          <a:p>
            <a:endParaRPr lang="lt-LT" sz="1800" dirty="0"/>
          </a:p>
        </p:txBody>
      </p:sp>
    </p:spTree>
    <p:extLst>
      <p:ext uri="{BB962C8B-B14F-4D97-AF65-F5344CB8AC3E}">
        <p14:creationId xmlns:p14="http://schemas.microsoft.com/office/powerpoint/2010/main" val="1649573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190EE-503C-FAD9-B326-2D0750C31233}"/>
            </a:ext>
          </a:extLst>
        </p:cNvPr>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5F53DBD0-EEB3-A8B6-9F36-D051265190B0}"/>
              </a:ext>
            </a:extLst>
          </p:cNvPr>
          <p:cNvSpPr>
            <a:spLocks noGrp="1"/>
          </p:cNvSpPr>
          <p:nvPr>
            <p:ph type="body" sz="quarter" idx="13"/>
          </p:nvPr>
        </p:nvSpPr>
        <p:spPr>
          <a:xfrm>
            <a:off x="1416049" y="476251"/>
            <a:ext cx="10166351" cy="722269"/>
          </a:xfrm>
        </p:spPr>
        <p:txBody>
          <a:bodyPr/>
          <a:lstStyle/>
          <a:p>
            <a:r>
              <a:rPr lang="lt-LT" sz="4200" dirty="0"/>
              <a:t>Projektui taikomi </a:t>
            </a:r>
            <a:r>
              <a:rPr lang="lt-LT" sz="4200" dirty="0">
                <a:solidFill>
                  <a:schemeClr val="accent2"/>
                </a:solidFill>
              </a:rPr>
              <a:t>stebėsenos</a:t>
            </a:r>
            <a:r>
              <a:rPr lang="lt-LT" sz="4200" dirty="0"/>
              <a:t> rodikliai(3)</a:t>
            </a:r>
          </a:p>
          <a:p>
            <a:endParaRPr lang="lt-LT" dirty="0"/>
          </a:p>
        </p:txBody>
      </p:sp>
      <p:sp>
        <p:nvSpPr>
          <p:cNvPr id="4" name="Skaidrės numerio vietos rezervavimo ženklas 3">
            <a:extLst>
              <a:ext uri="{FF2B5EF4-FFF2-40B4-BE49-F238E27FC236}">
                <a16:creationId xmlns:a16="http://schemas.microsoft.com/office/drawing/2014/main" id="{43EF5514-B716-5C5A-E841-0EABBA9675AF}"/>
              </a:ext>
            </a:extLst>
          </p:cNvPr>
          <p:cNvSpPr>
            <a:spLocks noGrp="1"/>
          </p:cNvSpPr>
          <p:nvPr>
            <p:ph type="sldNum" sz="quarter" idx="4"/>
          </p:nvPr>
        </p:nvSpPr>
        <p:spPr/>
        <p:txBody>
          <a:bodyPr/>
          <a:lstStyle/>
          <a:p>
            <a:fld id="{2C9A1DEF-F8CC-264F-9A7B-89BAB9CBC5C2}" type="slidenum">
              <a:rPr lang="en-US" smtClean="0"/>
              <a:pPr/>
              <a:t>15</a:t>
            </a:fld>
            <a:r>
              <a:rPr lang="en-US"/>
              <a:t>   |   Centrinė projektų valdymo agentūra</a:t>
            </a:r>
            <a:endParaRPr lang="x-none" dirty="0"/>
          </a:p>
        </p:txBody>
      </p:sp>
      <p:graphicFrame>
        <p:nvGraphicFramePr>
          <p:cNvPr id="6" name="Diagrama 5">
            <a:extLst>
              <a:ext uri="{FF2B5EF4-FFF2-40B4-BE49-F238E27FC236}">
                <a16:creationId xmlns:a16="http://schemas.microsoft.com/office/drawing/2014/main" id="{2449B6DB-DD7D-7BB8-1651-567963F8C4EA}"/>
              </a:ext>
            </a:extLst>
          </p:cNvPr>
          <p:cNvGraphicFramePr/>
          <p:nvPr>
            <p:extLst>
              <p:ext uri="{D42A27DB-BD31-4B8C-83A1-F6EECF244321}">
                <p14:modId xmlns:p14="http://schemas.microsoft.com/office/powerpoint/2010/main" val="352717593"/>
              </p:ext>
            </p:extLst>
          </p:nvPr>
        </p:nvGraphicFramePr>
        <p:xfrm>
          <a:off x="1568449" y="1461631"/>
          <a:ext cx="8645919" cy="3662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 name="Tiesioji rodyklės jungtis 1">
            <a:extLst>
              <a:ext uri="{FF2B5EF4-FFF2-40B4-BE49-F238E27FC236}">
                <a16:creationId xmlns:a16="http://schemas.microsoft.com/office/drawing/2014/main" id="{138D6BD3-8C34-73DB-0D34-13EF46FFC7DB}"/>
              </a:ext>
            </a:extLst>
          </p:cNvPr>
          <p:cNvCxnSpPr>
            <a:cxnSpLocks/>
          </p:cNvCxnSpPr>
          <p:nvPr/>
        </p:nvCxnSpPr>
        <p:spPr>
          <a:xfrm>
            <a:off x="5686859" y="3777421"/>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cxnSp>
        <p:nvCxnSpPr>
          <p:cNvPr id="7" name="Tiesioji rodyklės jungtis 6">
            <a:extLst>
              <a:ext uri="{FF2B5EF4-FFF2-40B4-BE49-F238E27FC236}">
                <a16:creationId xmlns:a16="http://schemas.microsoft.com/office/drawing/2014/main" id="{33016655-B841-2A1D-7893-081C26539A76}"/>
              </a:ext>
            </a:extLst>
          </p:cNvPr>
          <p:cNvCxnSpPr>
            <a:cxnSpLocks/>
          </p:cNvCxnSpPr>
          <p:nvPr/>
        </p:nvCxnSpPr>
        <p:spPr>
          <a:xfrm>
            <a:off x="5686859" y="5124139"/>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EB5AFBCB-2A99-8CFC-1D14-F2AB43109AFD}"/>
              </a:ext>
            </a:extLst>
          </p:cNvPr>
          <p:cNvSpPr txBox="1"/>
          <p:nvPr/>
        </p:nvSpPr>
        <p:spPr>
          <a:xfrm>
            <a:off x="1735718" y="5604625"/>
            <a:ext cx="9230239" cy="984885"/>
          </a:xfrm>
          <a:prstGeom prst="rect">
            <a:avLst/>
          </a:prstGeom>
          <a:noFill/>
        </p:spPr>
        <p:txBody>
          <a:bodyPr wrap="square">
            <a:spAutoFit/>
          </a:bodyPr>
          <a:lstStyle/>
          <a:p>
            <a:r>
              <a:rPr lang="lt-LT" sz="2000" dirty="0">
                <a:solidFill>
                  <a:srgbClr val="002060"/>
                </a:solidFill>
                <a:latin typeface="DM Sans" pitchFamily="2" charset="-70"/>
              </a:rPr>
              <a:t>Detalus šių rodiklių aprašymas yra pateiktas </a:t>
            </a:r>
            <a:r>
              <a:rPr lang="lt-LT" sz="2000" dirty="0">
                <a:latin typeface="DM Sans" pitchFamily="2" charset="-70"/>
                <a:hlinkClick r:id="rId7">
                  <a:extLst>
                    <a:ext uri="{A12FA001-AC4F-418D-AE19-62706E023703}">
                      <ahyp:hlinkClr xmlns:ahyp="http://schemas.microsoft.com/office/drawing/2018/hyperlinkcolor" val="tx"/>
                    </a:ext>
                  </a:extLst>
                </a:hlinkClick>
              </a:rPr>
              <a:t>rodiklių aprašymo kortelėse</a:t>
            </a:r>
            <a:endParaRPr lang="en-US" sz="2000" dirty="0">
              <a:latin typeface="DM Sans" pitchFamily="2" charset="-70"/>
            </a:endParaRPr>
          </a:p>
          <a:p>
            <a:endParaRPr lang="en-US" sz="2000" dirty="0">
              <a:latin typeface="DM Sans" pitchFamily="2" charset="-70"/>
            </a:endParaRPr>
          </a:p>
          <a:p>
            <a:endParaRPr lang="lt-LT" sz="1800" dirty="0"/>
          </a:p>
        </p:txBody>
      </p:sp>
    </p:spTree>
    <p:extLst>
      <p:ext uri="{BB962C8B-B14F-4D97-AF65-F5344CB8AC3E}">
        <p14:creationId xmlns:p14="http://schemas.microsoft.com/office/powerpoint/2010/main" val="2227636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5751D-BC52-EAF0-BDB4-F5618BA52EA7}"/>
            </a:ext>
          </a:extLst>
        </p:cNvPr>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5418C9C9-2D5B-950D-6841-AC33993ADD8B}"/>
              </a:ext>
            </a:extLst>
          </p:cNvPr>
          <p:cNvSpPr>
            <a:spLocks noGrp="1"/>
          </p:cNvSpPr>
          <p:nvPr>
            <p:ph type="body" sz="quarter" idx="13"/>
          </p:nvPr>
        </p:nvSpPr>
        <p:spPr>
          <a:xfrm>
            <a:off x="1416049" y="476251"/>
            <a:ext cx="10166351" cy="722269"/>
          </a:xfrm>
        </p:spPr>
        <p:txBody>
          <a:bodyPr/>
          <a:lstStyle/>
          <a:p>
            <a:r>
              <a:rPr lang="lt-LT" sz="4200" dirty="0"/>
              <a:t>Projektui taikomi </a:t>
            </a:r>
            <a:r>
              <a:rPr lang="lt-LT" sz="4200" dirty="0">
                <a:solidFill>
                  <a:schemeClr val="accent2"/>
                </a:solidFill>
              </a:rPr>
              <a:t>stebėsenos</a:t>
            </a:r>
            <a:r>
              <a:rPr lang="lt-LT" sz="4200" dirty="0"/>
              <a:t> rodikliai(4)</a:t>
            </a:r>
          </a:p>
          <a:p>
            <a:endParaRPr lang="lt-LT" dirty="0"/>
          </a:p>
        </p:txBody>
      </p:sp>
      <p:sp>
        <p:nvSpPr>
          <p:cNvPr id="4" name="Skaidrės numerio vietos rezervavimo ženklas 3">
            <a:extLst>
              <a:ext uri="{FF2B5EF4-FFF2-40B4-BE49-F238E27FC236}">
                <a16:creationId xmlns:a16="http://schemas.microsoft.com/office/drawing/2014/main" id="{07686B2F-A66B-5F3C-8673-7E71E82BF895}"/>
              </a:ext>
            </a:extLst>
          </p:cNvPr>
          <p:cNvSpPr>
            <a:spLocks noGrp="1"/>
          </p:cNvSpPr>
          <p:nvPr>
            <p:ph type="sldNum" sz="quarter" idx="4"/>
          </p:nvPr>
        </p:nvSpPr>
        <p:spPr/>
        <p:txBody>
          <a:bodyPr/>
          <a:lstStyle/>
          <a:p>
            <a:fld id="{2C9A1DEF-F8CC-264F-9A7B-89BAB9CBC5C2}" type="slidenum">
              <a:rPr lang="en-US" smtClean="0"/>
              <a:pPr/>
              <a:t>16</a:t>
            </a:fld>
            <a:r>
              <a:rPr lang="en-US"/>
              <a:t>   |   Centrinė projektų valdymo agentūra</a:t>
            </a:r>
            <a:endParaRPr lang="x-none" dirty="0"/>
          </a:p>
        </p:txBody>
      </p:sp>
      <p:graphicFrame>
        <p:nvGraphicFramePr>
          <p:cNvPr id="6" name="Diagrama 5">
            <a:extLst>
              <a:ext uri="{FF2B5EF4-FFF2-40B4-BE49-F238E27FC236}">
                <a16:creationId xmlns:a16="http://schemas.microsoft.com/office/drawing/2014/main" id="{41549C82-61F2-BA54-278F-CCE739CFD6CB}"/>
              </a:ext>
            </a:extLst>
          </p:cNvPr>
          <p:cNvGraphicFramePr/>
          <p:nvPr>
            <p:extLst>
              <p:ext uri="{D42A27DB-BD31-4B8C-83A1-F6EECF244321}">
                <p14:modId xmlns:p14="http://schemas.microsoft.com/office/powerpoint/2010/main" val="2030294706"/>
              </p:ext>
            </p:extLst>
          </p:nvPr>
        </p:nvGraphicFramePr>
        <p:xfrm>
          <a:off x="1568449" y="1461631"/>
          <a:ext cx="8645919" cy="3662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 name="Tiesioji rodyklės jungtis 1">
            <a:extLst>
              <a:ext uri="{FF2B5EF4-FFF2-40B4-BE49-F238E27FC236}">
                <a16:creationId xmlns:a16="http://schemas.microsoft.com/office/drawing/2014/main" id="{51BFD370-EB59-E385-9FBE-628EE7EAC71C}"/>
              </a:ext>
            </a:extLst>
          </p:cNvPr>
          <p:cNvCxnSpPr>
            <a:cxnSpLocks/>
          </p:cNvCxnSpPr>
          <p:nvPr/>
        </p:nvCxnSpPr>
        <p:spPr>
          <a:xfrm>
            <a:off x="5686859" y="3777421"/>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cxnSp>
        <p:nvCxnSpPr>
          <p:cNvPr id="7" name="Tiesioji rodyklės jungtis 6">
            <a:extLst>
              <a:ext uri="{FF2B5EF4-FFF2-40B4-BE49-F238E27FC236}">
                <a16:creationId xmlns:a16="http://schemas.microsoft.com/office/drawing/2014/main" id="{DD17B892-4EAA-C08D-DBD9-362D957B0117}"/>
              </a:ext>
            </a:extLst>
          </p:cNvPr>
          <p:cNvCxnSpPr>
            <a:cxnSpLocks/>
          </p:cNvCxnSpPr>
          <p:nvPr/>
        </p:nvCxnSpPr>
        <p:spPr>
          <a:xfrm>
            <a:off x="5686859" y="5124139"/>
            <a:ext cx="477566" cy="0"/>
          </a:xfrm>
          <a:prstGeom prst="straightConnector1">
            <a:avLst/>
          </a:prstGeom>
          <a:ln w="635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5AB587A0-5279-C8C7-F5F0-BCF51F469317}"/>
              </a:ext>
            </a:extLst>
          </p:cNvPr>
          <p:cNvSpPr txBox="1"/>
          <p:nvPr/>
        </p:nvSpPr>
        <p:spPr>
          <a:xfrm>
            <a:off x="1735718" y="5604625"/>
            <a:ext cx="9230239" cy="677108"/>
          </a:xfrm>
          <a:prstGeom prst="rect">
            <a:avLst/>
          </a:prstGeom>
          <a:noFill/>
        </p:spPr>
        <p:txBody>
          <a:bodyPr wrap="square">
            <a:spAutoFit/>
          </a:bodyPr>
          <a:lstStyle/>
          <a:p>
            <a:r>
              <a:rPr lang="lt-LT" sz="2000" dirty="0">
                <a:solidFill>
                  <a:srgbClr val="002060"/>
                </a:solidFill>
                <a:latin typeface="DM Sans" pitchFamily="2" charset="-70"/>
              </a:rPr>
              <a:t>Detalus šių rodiklių aprašymas yra pateiktas </a:t>
            </a:r>
            <a:r>
              <a:rPr lang="lt-LT" sz="2000" dirty="0">
                <a:latin typeface="DM Sans" pitchFamily="2" charset="-70"/>
                <a:hlinkClick r:id="rId7">
                  <a:extLst>
                    <a:ext uri="{A12FA001-AC4F-418D-AE19-62706E023703}">
                      <ahyp:hlinkClr xmlns:ahyp="http://schemas.microsoft.com/office/drawing/2018/hyperlinkcolor" val="tx"/>
                    </a:ext>
                  </a:extLst>
                </a:hlinkClick>
              </a:rPr>
              <a:t>rodiklių aprašymo kortelėse</a:t>
            </a:r>
            <a:endParaRPr lang="en-US" sz="2000" dirty="0">
              <a:latin typeface="DM Sans" pitchFamily="2" charset="-70"/>
            </a:endParaRPr>
          </a:p>
          <a:p>
            <a:endParaRPr lang="lt-LT" sz="1800" dirty="0"/>
          </a:p>
        </p:txBody>
      </p:sp>
    </p:spTree>
    <p:extLst>
      <p:ext uri="{BB962C8B-B14F-4D97-AF65-F5344CB8AC3E}">
        <p14:creationId xmlns:p14="http://schemas.microsoft.com/office/powerpoint/2010/main" val="2546745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DF26F1-10E4-9102-1B7D-66B54E145222}"/>
              </a:ext>
            </a:extLst>
          </p:cNvPr>
          <p:cNvSpPr>
            <a:spLocks noGrp="1"/>
          </p:cNvSpPr>
          <p:nvPr>
            <p:ph type="body" sz="quarter" idx="13"/>
          </p:nvPr>
        </p:nvSpPr>
        <p:spPr>
          <a:xfrm>
            <a:off x="1416049" y="476251"/>
            <a:ext cx="9085411" cy="854963"/>
          </a:xfrm>
        </p:spPr>
        <p:txBody>
          <a:bodyPr/>
          <a:lstStyle/>
          <a:p>
            <a:r>
              <a:rPr lang="lt-LT" sz="4200" dirty="0"/>
              <a:t>Projektų atranka</a:t>
            </a:r>
          </a:p>
        </p:txBody>
      </p:sp>
      <p:sp>
        <p:nvSpPr>
          <p:cNvPr id="4" name="Slide Number Placeholder 3">
            <a:extLst>
              <a:ext uri="{FF2B5EF4-FFF2-40B4-BE49-F238E27FC236}">
                <a16:creationId xmlns:a16="http://schemas.microsoft.com/office/drawing/2014/main" id="{88D62B13-F8E1-7B04-077D-D8DAC386AAFB}"/>
              </a:ext>
            </a:extLst>
          </p:cNvPr>
          <p:cNvSpPr>
            <a:spLocks noGrp="1"/>
          </p:cNvSpPr>
          <p:nvPr>
            <p:ph type="sldNum" sz="quarter" idx="4"/>
          </p:nvPr>
        </p:nvSpPr>
        <p:spPr/>
        <p:txBody>
          <a:bodyPr/>
          <a:lstStyle/>
          <a:p>
            <a:fld id="{2C9A1DEF-F8CC-264F-9A7B-89BAB9CBC5C2}" type="slidenum">
              <a:rPr lang="en-US" smtClean="0"/>
              <a:pPr/>
              <a:t>17</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538C75A4-CDF9-AE63-1DF2-A417D4485F16}"/>
              </a:ext>
            </a:extLst>
          </p:cNvPr>
          <p:cNvSpPr>
            <a:spLocks noGrp="1"/>
          </p:cNvSpPr>
          <p:nvPr>
            <p:ph type="body" sz="quarter" idx="10"/>
          </p:nvPr>
        </p:nvSpPr>
        <p:spPr>
          <a:xfrm>
            <a:off x="543422" y="1989205"/>
            <a:ext cx="6018665" cy="3851138"/>
          </a:xfrm>
        </p:spPr>
        <p:txBody>
          <a:bodyPr/>
          <a:lstStyle/>
          <a:p>
            <a:pPr marL="342900" indent="-342900" algn="just">
              <a:buClr>
                <a:srgbClr val="F57F00"/>
              </a:buClr>
              <a:buFont typeface="Wingdings" panose="05000000000000000000" pitchFamily="2" charset="2"/>
              <a:buChar char="v"/>
              <a:tabLst>
                <a:tab pos="197485" algn="l"/>
                <a:tab pos="548640" algn="l"/>
                <a:tab pos="636270" algn="l"/>
              </a:tabLst>
            </a:pPr>
            <a:r>
              <a:rPr lang="lt-LT" sz="2000" dirty="0">
                <a:solidFill>
                  <a:srgbClr val="092D68"/>
                </a:solidFill>
                <a:latin typeface="DM Sans" pitchFamily="2" charset="-70"/>
                <a:ea typeface="Times New Roman" panose="02020603050405020304" pitchFamily="18" charset="0"/>
                <a:cs typeface="Poppins" panose="00000500000000000000" pitchFamily="2" charset="-70"/>
              </a:rPr>
              <a:t>Projektai atrenkami </a:t>
            </a:r>
            <a:r>
              <a:rPr lang="lt-LT" sz="2000" b="1" dirty="0">
                <a:solidFill>
                  <a:srgbClr val="092D68"/>
                </a:solidFill>
                <a:latin typeface="DM Sans" pitchFamily="2" charset="-70"/>
                <a:ea typeface="Times New Roman" panose="02020603050405020304" pitchFamily="18" charset="0"/>
                <a:cs typeface="Poppins" panose="00000500000000000000" pitchFamily="2" charset="-70"/>
              </a:rPr>
              <a:t>konkurso būdu</a:t>
            </a:r>
            <a:r>
              <a:rPr lang="lt-LT" sz="2000" dirty="0">
                <a:solidFill>
                  <a:srgbClr val="092D68"/>
                </a:solidFill>
                <a:latin typeface="DM Sans" pitchFamily="2" charset="-70"/>
                <a:ea typeface="Times New Roman" panose="02020603050405020304" pitchFamily="18" charset="0"/>
                <a:cs typeface="Poppins" panose="00000500000000000000" pitchFamily="2" charset="-70"/>
              </a:rPr>
              <a:t>, t. y. finansavimas skiriamas surinkusiems daugiausiai balų.</a:t>
            </a:r>
          </a:p>
          <a:p>
            <a:pPr marL="342900" indent="-342900" algn="just">
              <a:buClr>
                <a:srgbClr val="F57F00"/>
              </a:buClr>
              <a:buFont typeface="Wingdings" panose="05000000000000000000" pitchFamily="2" charset="2"/>
              <a:buChar char="v"/>
              <a:tabLst>
                <a:tab pos="197485" algn="l"/>
                <a:tab pos="548640" algn="l"/>
                <a:tab pos="636270" algn="l"/>
              </a:tabLst>
            </a:pPr>
            <a:r>
              <a:rPr lang="lt-LT" sz="2000"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sz="2000"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sz="2000"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r>
              <a:rPr lang="en-US" sz="2000" dirty="0">
                <a:solidFill>
                  <a:srgbClr val="092D68"/>
                </a:solidFill>
                <a:latin typeface="DM Sans" pitchFamily="2" charset="-70"/>
                <a:ea typeface="Times New Roman" panose="02020603050405020304" pitchFamily="18" charset="0"/>
                <a:cs typeface="Poppins" panose="00000500000000000000" pitchFamily="2" charset="-70"/>
              </a:rPr>
              <a:t>.</a:t>
            </a:r>
            <a:endParaRPr lang="lt-LT" sz="2000" dirty="0">
              <a:solidFill>
                <a:srgbClr val="092D68"/>
              </a:solidFill>
              <a:latin typeface="DM Sans" pitchFamily="2" charset="-70"/>
              <a:ea typeface="Times New Roman" panose="02020603050405020304" pitchFamily="18" charset="0"/>
              <a:cs typeface="Poppins" panose="00000500000000000000" pitchFamily="2" charset="-70"/>
            </a:endParaRPr>
          </a:p>
          <a:p>
            <a:pPr marL="342900" indent="-342900" algn="just">
              <a:buClr>
                <a:srgbClr val="F57F00"/>
              </a:buClr>
              <a:buFont typeface="Wingdings" panose="05000000000000000000" pitchFamily="2" charset="2"/>
              <a:buChar char="v"/>
              <a:tabLst>
                <a:tab pos="197485" algn="l"/>
                <a:tab pos="548640" algn="l"/>
                <a:tab pos="636270" algn="l"/>
              </a:tabLst>
            </a:pPr>
            <a:r>
              <a:rPr lang="lt-LT" sz="2000" dirty="0">
                <a:solidFill>
                  <a:srgbClr val="092D68"/>
                </a:solidFill>
                <a:latin typeface="DM Sans" pitchFamily="2" charset="-70"/>
                <a:ea typeface="Times New Roman" panose="02020603050405020304" pitchFamily="18" charset="0"/>
                <a:cs typeface="Poppins" panose="00000500000000000000" pitchFamily="2" charset="-70"/>
              </a:rPr>
              <a:t>Projektas </a:t>
            </a:r>
            <a:r>
              <a:rPr lang="lt-LT" sz="2000" b="1" u="sng" dirty="0">
                <a:solidFill>
                  <a:srgbClr val="FF0000"/>
                </a:solidFill>
                <a:latin typeface="DM Sans" pitchFamily="2" charset="-70"/>
                <a:ea typeface="Times New Roman" panose="02020603050405020304" pitchFamily="18" charset="0"/>
                <a:cs typeface="Poppins" panose="00000500000000000000" pitchFamily="2" charset="-70"/>
              </a:rPr>
              <a:t>nefinansuojamas</a:t>
            </a:r>
            <a:r>
              <a:rPr lang="lt-LT" sz="2000" dirty="0">
                <a:solidFill>
                  <a:srgbClr val="FF0000"/>
                </a:solidFill>
                <a:latin typeface="DM Sans" pitchFamily="2" charset="-70"/>
                <a:ea typeface="Times New Roman" panose="02020603050405020304" pitchFamily="18" charset="0"/>
                <a:cs typeface="Poppins" panose="00000500000000000000" pitchFamily="2" charset="-70"/>
              </a:rPr>
              <a:t>,</a:t>
            </a:r>
            <a:r>
              <a:rPr lang="lt-LT" sz="2000" dirty="0">
                <a:solidFill>
                  <a:srgbClr val="092D68"/>
                </a:solidFill>
                <a:latin typeface="DM Sans" pitchFamily="2" charset="-70"/>
                <a:ea typeface="Times New Roman" panose="02020603050405020304" pitchFamily="18" charset="0"/>
                <a:cs typeface="Poppins" panose="00000500000000000000" pitchFamily="2" charset="-70"/>
              </a:rPr>
              <a:t> jeigu atrankos</a:t>
            </a:r>
            <a:r>
              <a:rPr lang="en-US" sz="2000" dirty="0">
                <a:solidFill>
                  <a:srgbClr val="092D68"/>
                </a:solidFill>
                <a:latin typeface="DM Sans" pitchFamily="2" charset="-70"/>
                <a:ea typeface="Times New Roman" panose="02020603050405020304" pitchFamily="18" charset="0"/>
                <a:cs typeface="Poppins" panose="00000500000000000000" pitchFamily="2" charset="-70"/>
              </a:rPr>
              <a:t> </a:t>
            </a:r>
            <a:r>
              <a:rPr lang="lt-LT" sz="2000" dirty="0">
                <a:solidFill>
                  <a:srgbClr val="092D68"/>
                </a:solidFill>
                <a:latin typeface="DM Sans" pitchFamily="2" charset="-70"/>
                <a:ea typeface="Times New Roman" panose="02020603050405020304" pitchFamily="18" charset="0"/>
                <a:cs typeface="Poppins" panose="00000500000000000000" pitchFamily="2" charset="-70"/>
              </a:rPr>
              <a:t>kriterijų vertinimo metu surenka </a:t>
            </a:r>
            <a:r>
              <a:rPr lang="lt-LT" sz="2000" b="1" dirty="0">
                <a:solidFill>
                  <a:srgbClr val="FF0000"/>
                </a:solidFill>
                <a:latin typeface="DM Sans" pitchFamily="2" charset="-70"/>
                <a:ea typeface="Times New Roman" panose="02020603050405020304" pitchFamily="18" charset="0"/>
                <a:cs typeface="Poppins" panose="00000500000000000000" pitchFamily="2" charset="-70"/>
              </a:rPr>
              <a:t>mažiau nei 4</a:t>
            </a:r>
            <a:r>
              <a:rPr lang="en-US" sz="2000" b="1" dirty="0">
                <a:solidFill>
                  <a:srgbClr val="FF0000"/>
                </a:solidFill>
                <a:latin typeface="DM Sans" pitchFamily="2" charset="-70"/>
                <a:ea typeface="Times New Roman" panose="02020603050405020304" pitchFamily="18" charset="0"/>
                <a:cs typeface="Poppins" panose="00000500000000000000" pitchFamily="2" charset="-70"/>
              </a:rPr>
              <a:t>0 bal</a:t>
            </a:r>
            <a:r>
              <a:rPr lang="lt-LT" sz="2000" b="1" dirty="0">
                <a:solidFill>
                  <a:srgbClr val="FF0000"/>
                </a:solidFill>
                <a:latin typeface="DM Sans" pitchFamily="2" charset="-70"/>
                <a:ea typeface="Times New Roman" panose="02020603050405020304" pitchFamily="18" charset="0"/>
                <a:cs typeface="Poppins" panose="00000500000000000000" pitchFamily="2" charset="-70"/>
              </a:rPr>
              <a:t>ų</a:t>
            </a:r>
            <a:r>
              <a:rPr lang="lt-LT" sz="2000" dirty="0">
                <a:solidFill>
                  <a:srgbClr val="FF0000"/>
                </a:solidFill>
                <a:latin typeface="DM Sans" pitchFamily="2" charset="-70"/>
                <a:ea typeface="Times New Roman" panose="02020603050405020304" pitchFamily="18" charset="0"/>
                <a:cs typeface="Poppins" panose="00000500000000000000" pitchFamily="2" charset="-70"/>
              </a:rPr>
              <a:t>.</a:t>
            </a:r>
          </a:p>
          <a:p>
            <a:pPr algn="just">
              <a:buClr>
                <a:srgbClr val="092D68"/>
              </a:buClr>
              <a:tabLst>
                <a:tab pos="197485" algn="l"/>
                <a:tab pos="548640" algn="l"/>
                <a:tab pos="636270" algn="l"/>
              </a:tabLst>
            </a:pPr>
            <a:endParaRPr lang="lt-LT" sz="2000" dirty="0">
              <a:solidFill>
                <a:schemeClr val="tx1"/>
              </a:solidFill>
              <a:effectLst/>
              <a:latin typeface="Poppins" panose="00000500000000000000" pitchFamily="2" charset="-70"/>
              <a:ea typeface="Times New Roman" panose="02020603050405020304" pitchFamily="18" charset="0"/>
              <a:cs typeface="Poppins" panose="00000500000000000000" pitchFamily="2" charset="-70"/>
            </a:endParaRPr>
          </a:p>
        </p:txBody>
      </p:sp>
      <p:grpSp>
        <p:nvGrpSpPr>
          <p:cNvPr id="15" name="Group 14">
            <a:extLst>
              <a:ext uri="{FF2B5EF4-FFF2-40B4-BE49-F238E27FC236}">
                <a16:creationId xmlns:a16="http://schemas.microsoft.com/office/drawing/2014/main" id="{5E0E16F6-5A42-AD10-14A1-520B7BE269CB}"/>
              </a:ext>
            </a:extLst>
          </p:cNvPr>
          <p:cNvGrpSpPr/>
          <p:nvPr/>
        </p:nvGrpSpPr>
        <p:grpSpPr>
          <a:xfrm>
            <a:off x="6997959" y="1480009"/>
            <a:ext cx="4432041" cy="3350856"/>
            <a:chOff x="5359400" y="1489075"/>
            <a:chExt cx="3454401" cy="2681288"/>
          </a:xfrm>
        </p:grpSpPr>
        <p:grpSp>
          <p:nvGrpSpPr>
            <p:cNvPr id="16" name="Group 15">
              <a:extLst>
                <a:ext uri="{FF2B5EF4-FFF2-40B4-BE49-F238E27FC236}">
                  <a16:creationId xmlns:a16="http://schemas.microsoft.com/office/drawing/2014/main" id="{7570EE46-1121-BBC0-C0A1-9735F0840892}"/>
                </a:ext>
              </a:extLst>
            </p:cNvPr>
            <p:cNvGrpSpPr/>
            <p:nvPr/>
          </p:nvGrpSpPr>
          <p:grpSpPr>
            <a:xfrm>
              <a:off x="5359400" y="1489075"/>
              <a:ext cx="3454401" cy="2681288"/>
              <a:chOff x="5359400" y="1489075"/>
              <a:chExt cx="3454401" cy="2681288"/>
            </a:xfrm>
            <a:effectLst>
              <a:outerShdw blurRad="76200" dir="13500000" sy="23000" kx="1200000" algn="br" rotWithShape="0">
                <a:prstClr val="black">
                  <a:alpha val="20000"/>
                </a:prstClr>
              </a:outerShdw>
            </a:effectLst>
          </p:grpSpPr>
          <p:sp>
            <p:nvSpPr>
              <p:cNvPr id="21" name="Freeform 5">
                <a:extLst>
                  <a:ext uri="{FF2B5EF4-FFF2-40B4-BE49-F238E27FC236}">
                    <a16:creationId xmlns:a16="http://schemas.microsoft.com/office/drawing/2014/main" id="{D974EDED-8581-AD46-9445-BFBD3399AE24}"/>
                  </a:ext>
                </a:extLst>
              </p:cNvPr>
              <p:cNvSpPr>
                <a:spLocks noEditPoints="1"/>
              </p:cNvSpPr>
              <p:nvPr/>
            </p:nvSpPr>
            <p:spPr bwMode="auto">
              <a:xfrm>
                <a:off x="5389563" y="1489075"/>
                <a:ext cx="3424238" cy="2562225"/>
              </a:xfrm>
              <a:custGeom>
                <a:avLst/>
                <a:gdLst/>
                <a:ahLst/>
                <a:cxnLst>
                  <a:cxn ang="0">
                    <a:pos x="2157" y="1037"/>
                  </a:cxn>
                  <a:cxn ang="0">
                    <a:pos x="588" y="1614"/>
                  </a:cxn>
                  <a:cxn ang="0">
                    <a:pos x="0" y="261"/>
                  </a:cxn>
                  <a:cxn ang="0">
                    <a:pos x="1314" y="0"/>
                  </a:cxn>
                  <a:cxn ang="0">
                    <a:pos x="2157" y="1037"/>
                  </a:cxn>
                  <a:cxn ang="0">
                    <a:pos x="322" y="431"/>
                  </a:cxn>
                  <a:cxn ang="0">
                    <a:pos x="741" y="1284"/>
                  </a:cxn>
                  <a:cxn ang="0">
                    <a:pos x="1753" y="943"/>
                  </a:cxn>
                  <a:cxn ang="0">
                    <a:pos x="1822" y="920"/>
                  </a:cxn>
                  <a:cxn ang="0">
                    <a:pos x="1241" y="161"/>
                  </a:cxn>
                  <a:cxn ang="0">
                    <a:pos x="289" y="364"/>
                  </a:cxn>
                  <a:cxn ang="0">
                    <a:pos x="322" y="431"/>
                  </a:cxn>
                </a:cxnLst>
                <a:rect l="0" t="0" r="r" b="b"/>
                <a:pathLst>
                  <a:path w="2157" h="1614">
                    <a:moveTo>
                      <a:pt x="2157" y="1037"/>
                    </a:moveTo>
                    <a:lnTo>
                      <a:pt x="588" y="1614"/>
                    </a:lnTo>
                    <a:lnTo>
                      <a:pt x="0" y="261"/>
                    </a:lnTo>
                    <a:lnTo>
                      <a:pt x="1314" y="0"/>
                    </a:lnTo>
                    <a:lnTo>
                      <a:pt x="2157" y="1037"/>
                    </a:lnTo>
                    <a:close/>
                    <a:moveTo>
                      <a:pt x="322" y="431"/>
                    </a:moveTo>
                    <a:lnTo>
                      <a:pt x="741" y="1284"/>
                    </a:lnTo>
                    <a:lnTo>
                      <a:pt x="1753" y="943"/>
                    </a:lnTo>
                    <a:lnTo>
                      <a:pt x="1822" y="920"/>
                    </a:lnTo>
                    <a:lnTo>
                      <a:pt x="1241" y="161"/>
                    </a:lnTo>
                    <a:lnTo>
                      <a:pt x="289" y="364"/>
                    </a:lnTo>
                    <a:lnTo>
                      <a:pt x="322" y="431"/>
                    </a:lnTo>
                    <a:close/>
                  </a:path>
                </a:pathLst>
              </a:custGeom>
              <a:gradFill flip="none" rotWithShape="1">
                <a:gsLst>
                  <a:gs pos="0">
                    <a:srgbClr val="999999">
                      <a:tint val="66000"/>
                      <a:satMod val="160000"/>
                    </a:srgbClr>
                  </a:gs>
                  <a:gs pos="50000">
                    <a:srgbClr val="999999">
                      <a:tint val="44500"/>
                      <a:satMod val="160000"/>
                    </a:srgbClr>
                  </a:gs>
                  <a:gs pos="100000">
                    <a:srgbClr val="999999">
                      <a:tint val="23500"/>
                      <a:satMod val="160000"/>
                    </a:srgbClr>
                  </a:gs>
                </a:gsLst>
                <a:lin ang="16200000" scaled="1"/>
                <a:tileRect/>
              </a:gra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sp>
            <p:nvSpPr>
              <p:cNvPr id="22" name="Freeform 6">
                <a:extLst>
                  <a:ext uri="{FF2B5EF4-FFF2-40B4-BE49-F238E27FC236}">
                    <a16:creationId xmlns:a16="http://schemas.microsoft.com/office/drawing/2014/main" id="{C5D71573-7616-B9B7-315A-401D46A9AE63}"/>
                  </a:ext>
                </a:extLst>
              </p:cNvPr>
              <p:cNvSpPr>
                <a:spLocks noEditPoints="1"/>
              </p:cNvSpPr>
              <p:nvPr/>
            </p:nvSpPr>
            <p:spPr bwMode="auto">
              <a:xfrm>
                <a:off x="5359400" y="1744663"/>
                <a:ext cx="2922588" cy="2425700"/>
              </a:xfrm>
              <a:custGeom>
                <a:avLst/>
                <a:gdLst/>
                <a:ahLst/>
                <a:cxnLst>
                  <a:cxn ang="0">
                    <a:pos x="19" y="100"/>
                  </a:cxn>
                  <a:cxn ang="0">
                    <a:pos x="607" y="1453"/>
                  </a:cxn>
                  <a:cxn ang="0">
                    <a:pos x="586" y="1528"/>
                  </a:cxn>
                  <a:cxn ang="0">
                    <a:pos x="0" y="175"/>
                  </a:cxn>
                  <a:cxn ang="0">
                    <a:pos x="19" y="100"/>
                  </a:cxn>
                  <a:cxn ang="0">
                    <a:pos x="1772" y="782"/>
                  </a:cxn>
                  <a:cxn ang="0">
                    <a:pos x="1237" y="71"/>
                  </a:cxn>
                  <a:cxn ang="0">
                    <a:pos x="1260" y="0"/>
                  </a:cxn>
                  <a:cxn ang="0">
                    <a:pos x="1841" y="759"/>
                  </a:cxn>
                  <a:cxn ang="0">
                    <a:pos x="1772" y="782"/>
                  </a:cxn>
                </a:cxnLst>
                <a:rect l="0" t="0" r="r" b="b"/>
                <a:pathLst>
                  <a:path w="1841" h="1528">
                    <a:moveTo>
                      <a:pt x="19" y="100"/>
                    </a:moveTo>
                    <a:lnTo>
                      <a:pt x="607" y="1453"/>
                    </a:lnTo>
                    <a:lnTo>
                      <a:pt x="586" y="1528"/>
                    </a:lnTo>
                    <a:lnTo>
                      <a:pt x="0" y="175"/>
                    </a:lnTo>
                    <a:lnTo>
                      <a:pt x="19" y="100"/>
                    </a:lnTo>
                    <a:close/>
                    <a:moveTo>
                      <a:pt x="1772" y="782"/>
                    </a:moveTo>
                    <a:lnTo>
                      <a:pt x="1237" y="71"/>
                    </a:lnTo>
                    <a:lnTo>
                      <a:pt x="1260" y="0"/>
                    </a:lnTo>
                    <a:lnTo>
                      <a:pt x="1841" y="759"/>
                    </a:lnTo>
                    <a:lnTo>
                      <a:pt x="1772" y="782"/>
                    </a:lnTo>
                    <a:close/>
                  </a:path>
                </a:pathLst>
              </a:custGeom>
              <a:gradFill flip="none" rotWithShape="1">
                <a:gsLst>
                  <a:gs pos="0">
                    <a:srgbClr val="CCCCCC">
                      <a:shade val="30000"/>
                      <a:satMod val="115000"/>
                    </a:srgbClr>
                  </a:gs>
                  <a:gs pos="50000">
                    <a:srgbClr val="CCCCCC">
                      <a:shade val="67500"/>
                      <a:satMod val="115000"/>
                    </a:srgbClr>
                  </a:gs>
                  <a:gs pos="100000">
                    <a:srgbClr val="CCCCCC">
                      <a:shade val="100000"/>
                      <a:satMod val="115000"/>
                    </a:srgbClr>
                  </a:gs>
                </a:gsLst>
                <a:lin ang="13500000" scaled="1"/>
                <a:tileRect/>
              </a:gra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sp>
            <p:nvSpPr>
              <p:cNvPr id="23" name="Freeform 7">
                <a:extLst>
                  <a:ext uri="{FF2B5EF4-FFF2-40B4-BE49-F238E27FC236}">
                    <a16:creationId xmlns:a16="http://schemas.microsoft.com/office/drawing/2014/main" id="{6DDAEBF6-86B9-07CC-633C-118E89147F22}"/>
                  </a:ext>
                </a:extLst>
              </p:cNvPr>
              <p:cNvSpPr>
                <a:spLocks noEditPoints="1"/>
              </p:cNvSpPr>
              <p:nvPr/>
            </p:nvSpPr>
            <p:spPr bwMode="auto">
              <a:xfrm>
                <a:off x="5848350" y="1744663"/>
                <a:ext cx="2965450" cy="2425700"/>
              </a:xfrm>
              <a:custGeom>
                <a:avLst/>
                <a:gdLst/>
                <a:ahLst/>
                <a:cxnLst>
                  <a:cxn ang="0">
                    <a:pos x="299" y="1453"/>
                  </a:cxn>
                  <a:cxn ang="0">
                    <a:pos x="1868" y="876"/>
                  </a:cxn>
                  <a:cxn ang="0">
                    <a:pos x="1847" y="951"/>
                  </a:cxn>
                  <a:cxn ang="0">
                    <a:pos x="278" y="1528"/>
                  </a:cxn>
                  <a:cxn ang="0">
                    <a:pos x="299" y="1453"/>
                  </a:cxn>
                  <a:cxn ang="0">
                    <a:pos x="929" y="71"/>
                  </a:cxn>
                  <a:cxn ang="0">
                    <a:pos x="33" y="270"/>
                  </a:cxn>
                  <a:cxn ang="0">
                    <a:pos x="0" y="203"/>
                  </a:cxn>
                  <a:cxn ang="0">
                    <a:pos x="952" y="0"/>
                  </a:cxn>
                  <a:cxn ang="0">
                    <a:pos x="929" y="71"/>
                  </a:cxn>
                </a:cxnLst>
                <a:rect l="0" t="0" r="r" b="b"/>
                <a:pathLst>
                  <a:path w="1868" h="1528">
                    <a:moveTo>
                      <a:pt x="299" y="1453"/>
                    </a:moveTo>
                    <a:lnTo>
                      <a:pt x="1868" y="876"/>
                    </a:lnTo>
                    <a:lnTo>
                      <a:pt x="1847" y="951"/>
                    </a:lnTo>
                    <a:lnTo>
                      <a:pt x="278" y="1528"/>
                    </a:lnTo>
                    <a:lnTo>
                      <a:pt x="299" y="1453"/>
                    </a:lnTo>
                    <a:close/>
                    <a:moveTo>
                      <a:pt x="929" y="71"/>
                    </a:moveTo>
                    <a:lnTo>
                      <a:pt x="33" y="270"/>
                    </a:lnTo>
                    <a:lnTo>
                      <a:pt x="0" y="203"/>
                    </a:lnTo>
                    <a:lnTo>
                      <a:pt x="952" y="0"/>
                    </a:lnTo>
                    <a:lnTo>
                      <a:pt x="929" y="71"/>
                    </a:lnTo>
                    <a:close/>
                  </a:path>
                </a:pathLst>
              </a:custGeom>
              <a:gradFill flip="none" rotWithShape="1">
                <a:gsLst>
                  <a:gs pos="0">
                    <a:srgbClr val="FFFFFF">
                      <a:lumMod val="85000"/>
                      <a:shade val="30000"/>
                      <a:satMod val="115000"/>
                    </a:srgbClr>
                  </a:gs>
                  <a:gs pos="50000">
                    <a:srgbClr val="FFFFFF">
                      <a:lumMod val="85000"/>
                      <a:shade val="67500"/>
                      <a:satMod val="115000"/>
                    </a:srgbClr>
                  </a:gs>
                  <a:gs pos="100000">
                    <a:srgbClr val="FFFFFF">
                      <a:lumMod val="85000"/>
                      <a:shade val="100000"/>
                      <a:satMod val="115000"/>
                    </a:srgbClr>
                  </a:gs>
                </a:gsLst>
                <a:lin ang="13500000" scaled="1"/>
                <a:tileRect/>
              </a:gra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grpSp>
        <p:grpSp>
          <p:nvGrpSpPr>
            <p:cNvPr id="17" name="Group 16">
              <a:extLst>
                <a:ext uri="{FF2B5EF4-FFF2-40B4-BE49-F238E27FC236}">
                  <a16:creationId xmlns:a16="http://schemas.microsoft.com/office/drawing/2014/main" id="{EC0D6A97-AF73-495E-D0B4-E358D8F6060B}"/>
                </a:ext>
              </a:extLst>
            </p:cNvPr>
            <p:cNvGrpSpPr/>
            <p:nvPr/>
          </p:nvGrpSpPr>
          <p:grpSpPr>
            <a:xfrm>
              <a:off x="6527800" y="1997075"/>
              <a:ext cx="755650" cy="1128713"/>
              <a:chOff x="6527800" y="1997075"/>
              <a:chExt cx="755650" cy="1128713"/>
            </a:xfrm>
          </p:grpSpPr>
          <p:sp>
            <p:nvSpPr>
              <p:cNvPr id="18" name="Freeform 8">
                <a:extLst>
                  <a:ext uri="{FF2B5EF4-FFF2-40B4-BE49-F238E27FC236}">
                    <a16:creationId xmlns:a16="http://schemas.microsoft.com/office/drawing/2014/main" id="{1BBD3408-32E5-C0A5-F7C8-64A977EEAAB2}"/>
                  </a:ext>
                </a:extLst>
              </p:cNvPr>
              <p:cNvSpPr>
                <a:spLocks/>
              </p:cNvSpPr>
              <p:nvPr/>
            </p:nvSpPr>
            <p:spPr bwMode="auto">
              <a:xfrm>
                <a:off x="6527800" y="1997075"/>
                <a:ext cx="755650" cy="1031875"/>
              </a:xfrm>
              <a:custGeom>
                <a:avLst/>
                <a:gdLst/>
                <a:ahLst/>
                <a:cxnLst>
                  <a:cxn ang="0">
                    <a:pos x="249" y="4"/>
                  </a:cxn>
                  <a:cxn ang="0">
                    <a:pos x="244" y="12"/>
                  </a:cxn>
                  <a:cxn ang="0">
                    <a:pos x="231" y="37"/>
                  </a:cxn>
                  <a:cxn ang="0">
                    <a:pos x="183" y="293"/>
                  </a:cxn>
                  <a:cxn ang="0">
                    <a:pos x="150" y="339"/>
                  </a:cxn>
                  <a:cxn ang="0">
                    <a:pos x="0" y="241"/>
                  </a:cxn>
                  <a:cxn ang="0">
                    <a:pos x="31" y="209"/>
                  </a:cxn>
                  <a:cxn ang="0">
                    <a:pos x="129" y="260"/>
                  </a:cxn>
                  <a:cxn ang="0">
                    <a:pos x="240" y="0"/>
                  </a:cxn>
                  <a:cxn ang="0">
                    <a:pos x="249" y="4"/>
                  </a:cxn>
                </a:cxnLst>
                <a:rect l="0" t="0" r="r" b="b"/>
                <a:pathLst>
                  <a:path w="249" h="339">
                    <a:moveTo>
                      <a:pt x="249" y="4"/>
                    </a:moveTo>
                    <a:cubicBezTo>
                      <a:pt x="247" y="6"/>
                      <a:pt x="245" y="9"/>
                      <a:pt x="244" y="12"/>
                    </a:cubicBezTo>
                    <a:cubicBezTo>
                      <a:pt x="239" y="20"/>
                      <a:pt x="235" y="28"/>
                      <a:pt x="231" y="37"/>
                    </a:cubicBezTo>
                    <a:cubicBezTo>
                      <a:pt x="192" y="115"/>
                      <a:pt x="176" y="201"/>
                      <a:pt x="183" y="293"/>
                    </a:cubicBezTo>
                    <a:cubicBezTo>
                      <a:pt x="150" y="339"/>
                      <a:pt x="150" y="339"/>
                      <a:pt x="150" y="339"/>
                    </a:cubicBezTo>
                    <a:cubicBezTo>
                      <a:pt x="100" y="289"/>
                      <a:pt x="50" y="256"/>
                      <a:pt x="0" y="241"/>
                    </a:cubicBezTo>
                    <a:cubicBezTo>
                      <a:pt x="31" y="209"/>
                      <a:pt x="31" y="209"/>
                      <a:pt x="31" y="209"/>
                    </a:cubicBezTo>
                    <a:cubicBezTo>
                      <a:pt x="64" y="213"/>
                      <a:pt x="96" y="230"/>
                      <a:pt x="129" y="260"/>
                    </a:cubicBezTo>
                    <a:cubicBezTo>
                      <a:pt x="143" y="154"/>
                      <a:pt x="180" y="67"/>
                      <a:pt x="240" y="0"/>
                    </a:cubicBezTo>
                    <a:lnTo>
                      <a:pt x="249" y="4"/>
                    </a:lnTo>
                    <a:close/>
                  </a:path>
                </a:pathLst>
              </a:custGeom>
              <a:solidFill>
                <a:srgbClr val="17649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sp>
            <p:nvSpPr>
              <p:cNvPr id="19" name="Freeform 9">
                <a:extLst>
                  <a:ext uri="{FF2B5EF4-FFF2-40B4-BE49-F238E27FC236}">
                    <a16:creationId xmlns:a16="http://schemas.microsoft.com/office/drawing/2014/main" id="{56428B7D-8B5B-5445-1E02-DF02BAE32863}"/>
                  </a:ext>
                </a:extLst>
              </p:cNvPr>
              <p:cNvSpPr>
                <a:spLocks noEditPoints="1"/>
              </p:cNvSpPr>
              <p:nvPr/>
            </p:nvSpPr>
            <p:spPr bwMode="auto">
              <a:xfrm>
                <a:off x="6527800" y="2009775"/>
                <a:ext cx="755650" cy="1116013"/>
              </a:xfrm>
              <a:custGeom>
                <a:avLst/>
                <a:gdLst/>
                <a:ahLst/>
                <a:cxnLst>
                  <a:cxn ang="0">
                    <a:pos x="150" y="335"/>
                  </a:cxn>
                  <a:cxn ang="0">
                    <a:pos x="146" y="367"/>
                  </a:cxn>
                  <a:cxn ang="0">
                    <a:pos x="0" y="270"/>
                  </a:cxn>
                  <a:cxn ang="0">
                    <a:pos x="0" y="237"/>
                  </a:cxn>
                  <a:cxn ang="0">
                    <a:pos x="150" y="335"/>
                  </a:cxn>
                  <a:cxn ang="0">
                    <a:pos x="249" y="0"/>
                  </a:cxn>
                  <a:cxn ang="0">
                    <a:pos x="247" y="26"/>
                  </a:cxn>
                  <a:cxn ang="0">
                    <a:pos x="246" y="28"/>
                  </a:cxn>
                  <a:cxn ang="0">
                    <a:pos x="183" y="289"/>
                  </a:cxn>
                  <a:cxn ang="0">
                    <a:pos x="231" y="33"/>
                  </a:cxn>
                  <a:cxn ang="0">
                    <a:pos x="244" y="8"/>
                  </a:cxn>
                  <a:cxn ang="0">
                    <a:pos x="249" y="0"/>
                  </a:cxn>
                </a:cxnLst>
                <a:rect l="0" t="0" r="r" b="b"/>
                <a:pathLst>
                  <a:path w="249" h="367">
                    <a:moveTo>
                      <a:pt x="150" y="335"/>
                    </a:moveTo>
                    <a:cubicBezTo>
                      <a:pt x="146" y="367"/>
                      <a:pt x="146" y="367"/>
                      <a:pt x="146" y="367"/>
                    </a:cubicBezTo>
                    <a:cubicBezTo>
                      <a:pt x="97" y="318"/>
                      <a:pt x="49" y="286"/>
                      <a:pt x="0" y="270"/>
                    </a:cubicBezTo>
                    <a:cubicBezTo>
                      <a:pt x="0" y="237"/>
                      <a:pt x="0" y="237"/>
                      <a:pt x="0" y="237"/>
                    </a:cubicBezTo>
                    <a:cubicBezTo>
                      <a:pt x="50" y="252"/>
                      <a:pt x="100" y="285"/>
                      <a:pt x="150" y="335"/>
                    </a:cubicBezTo>
                    <a:close/>
                    <a:moveTo>
                      <a:pt x="249" y="0"/>
                    </a:moveTo>
                    <a:cubicBezTo>
                      <a:pt x="247" y="26"/>
                      <a:pt x="247" y="26"/>
                      <a:pt x="247" y="26"/>
                    </a:cubicBezTo>
                    <a:cubicBezTo>
                      <a:pt x="246" y="28"/>
                      <a:pt x="246" y="28"/>
                      <a:pt x="246" y="28"/>
                    </a:cubicBezTo>
                    <a:cubicBezTo>
                      <a:pt x="206" y="92"/>
                      <a:pt x="185" y="179"/>
                      <a:pt x="183" y="289"/>
                    </a:cubicBezTo>
                    <a:cubicBezTo>
                      <a:pt x="176" y="197"/>
                      <a:pt x="192" y="111"/>
                      <a:pt x="231" y="33"/>
                    </a:cubicBezTo>
                    <a:cubicBezTo>
                      <a:pt x="235" y="24"/>
                      <a:pt x="239" y="16"/>
                      <a:pt x="244" y="8"/>
                    </a:cubicBezTo>
                    <a:cubicBezTo>
                      <a:pt x="245" y="5"/>
                      <a:pt x="247" y="2"/>
                      <a:pt x="249" y="0"/>
                    </a:cubicBezTo>
                    <a:close/>
                  </a:path>
                </a:pathLst>
              </a:custGeom>
              <a:solidFill>
                <a:srgbClr val="176490">
                  <a:lumMod val="60000"/>
                  <a:lumOff val="40000"/>
                </a:srgbClr>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sp>
            <p:nvSpPr>
              <p:cNvPr id="20" name="Freeform 10">
                <a:extLst>
                  <a:ext uri="{FF2B5EF4-FFF2-40B4-BE49-F238E27FC236}">
                    <a16:creationId xmlns:a16="http://schemas.microsoft.com/office/drawing/2014/main" id="{A79B7CE0-8B3C-6DBF-CB91-9A05B9E792B9}"/>
                  </a:ext>
                </a:extLst>
              </p:cNvPr>
              <p:cNvSpPr>
                <a:spLocks/>
              </p:cNvSpPr>
              <p:nvPr/>
            </p:nvSpPr>
            <p:spPr bwMode="auto">
              <a:xfrm>
                <a:off x="6970713" y="2889250"/>
                <a:ext cx="112713" cy="236538"/>
              </a:xfrm>
              <a:custGeom>
                <a:avLst/>
                <a:gdLst/>
                <a:ahLst/>
                <a:cxnLst>
                  <a:cxn ang="0">
                    <a:pos x="71" y="0"/>
                  </a:cxn>
                  <a:cxn ang="0">
                    <a:pos x="61" y="61"/>
                  </a:cxn>
                  <a:cxn ang="0">
                    <a:pos x="0" y="149"/>
                  </a:cxn>
                  <a:cxn ang="0">
                    <a:pos x="8" y="88"/>
                  </a:cxn>
                  <a:cxn ang="0">
                    <a:pos x="71" y="0"/>
                  </a:cxn>
                </a:cxnLst>
                <a:rect l="0" t="0" r="r" b="b"/>
                <a:pathLst>
                  <a:path w="71" h="149">
                    <a:moveTo>
                      <a:pt x="71" y="0"/>
                    </a:moveTo>
                    <a:lnTo>
                      <a:pt x="61" y="61"/>
                    </a:lnTo>
                    <a:lnTo>
                      <a:pt x="0" y="149"/>
                    </a:lnTo>
                    <a:lnTo>
                      <a:pt x="8" y="88"/>
                    </a:lnTo>
                    <a:lnTo>
                      <a:pt x="71" y="0"/>
                    </a:lnTo>
                    <a:close/>
                  </a:path>
                </a:pathLst>
              </a:custGeom>
              <a:solidFill>
                <a:srgbClr val="176490">
                  <a:lumMod val="75000"/>
                </a:srgbClr>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alibri"/>
                </a:endParaRPr>
              </a:p>
            </p:txBody>
          </p:sp>
        </p:grpSp>
      </p:grpSp>
    </p:spTree>
    <p:extLst>
      <p:ext uri="{BB962C8B-B14F-4D97-AF65-F5344CB8AC3E}">
        <p14:creationId xmlns:p14="http://schemas.microsoft.com/office/powerpoint/2010/main" val="383399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95461CC-8DB8-E181-1467-1276069C4631}"/>
              </a:ext>
            </a:extLst>
          </p:cNvPr>
          <p:cNvGrpSpPr/>
          <p:nvPr/>
        </p:nvGrpSpPr>
        <p:grpSpPr>
          <a:xfrm>
            <a:off x="694566" y="1458116"/>
            <a:ext cx="11105682" cy="4519989"/>
            <a:chOff x="612353" y="2137831"/>
            <a:chExt cx="11105682" cy="3834008"/>
          </a:xfrm>
        </p:grpSpPr>
        <p:grpSp>
          <p:nvGrpSpPr>
            <p:cNvPr id="20" name="Group 19"/>
            <p:cNvGrpSpPr/>
            <p:nvPr/>
          </p:nvGrpSpPr>
          <p:grpSpPr>
            <a:xfrm>
              <a:off x="1807184" y="2137834"/>
              <a:ext cx="9910851" cy="1515705"/>
              <a:chOff x="1355387" y="1603374"/>
              <a:chExt cx="7433138" cy="1136778"/>
            </a:xfrm>
          </p:grpSpPr>
          <p:sp>
            <p:nvSpPr>
              <p:cNvPr id="5" name="Rectangle 4"/>
              <p:cNvSpPr/>
              <p:nvPr/>
            </p:nvSpPr>
            <p:spPr>
              <a:xfrm>
                <a:off x="1355387" y="1906827"/>
                <a:ext cx="7384914" cy="833325"/>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dirty="0">
                  <a:solidFill>
                    <a:srgbClr val="FFFFFF"/>
                  </a:solidFill>
                  <a:latin typeface="Calibri"/>
                </a:endParaRPr>
              </a:p>
            </p:txBody>
          </p:sp>
          <p:sp>
            <p:nvSpPr>
              <p:cNvPr id="6" name="Rectangle 5"/>
              <p:cNvSpPr/>
              <p:nvPr/>
            </p:nvSpPr>
            <p:spPr>
              <a:xfrm>
                <a:off x="1448357" y="1603374"/>
                <a:ext cx="7340168" cy="6162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latin typeface="DM Sans" pitchFamily="2" charset="-70"/>
                  </a:rPr>
                  <a:t>1. Pareiškėjas iki PĮP pateikimo yra </a:t>
                </a:r>
                <a:r>
                  <a:rPr lang="lt-LT" b="1" dirty="0">
                    <a:latin typeface="DM Sans" pitchFamily="2" charset="-70"/>
                  </a:rPr>
                  <a:t>ne trumpiau kaip dvejus metus veikiantis </a:t>
                </a:r>
                <a:r>
                  <a:rPr lang="lt-LT" dirty="0">
                    <a:latin typeface="DM Sans" pitchFamily="2" charset="-70"/>
                  </a:rPr>
                  <a:t>startuolis ar atžalinė įmonė ir jos metinės </a:t>
                </a:r>
                <a:r>
                  <a:rPr lang="lt-LT" b="1" dirty="0">
                    <a:latin typeface="DM Sans" pitchFamily="2" charset="-70"/>
                  </a:rPr>
                  <a:t>pardavimo pajamos </a:t>
                </a:r>
                <a:r>
                  <a:rPr lang="lt-LT" dirty="0">
                    <a:latin typeface="DM Sans" pitchFamily="2" charset="-70"/>
                  </a:rPr>
                  <a:t>per paskutinius finansinius metus iki PĮP pateikimo yra </a:t>
                </a:r>
                <a:r>
                  <a:rPr lang="lt-LT" b="1" dirty="0">
                    <a:latin typeface="DM Sans" pitchFamily="2" charset="-70"/>
                  </a:rPr>
                  <a:t>ne mažesnės kaip </a:t>
                </a:r>
                <a:r>
                  <a:rPr lang="en-US" b="1" dirty="0">
                    <a:latin typeface="DM Sans" pitchFamily="2" charset="-70"/>
                  </a:rPr>
                  <a:t>20 </a:t>
                </a:r>
                <a:r>
                  <a:rPr lang="lt-LT" b="1" dirty="0">
                    <a:latin typeface="DM Sans" pitchFamily="2" charset="-70"/>
                  </a:rPr>
                  <a:t>000 (dvidešimt tūkstančių) eurų.</a:t>
                </a:r>
                <a:endParaRPr lang="lt-LT" b="1" dirty="0">
                  <a:solidFill>
                    <a:srgbClr val="FFFFFF"/>
                  </a:solidFill>
                  <a:latin typeface="DM Sans" pitchFamily="2" charset="-70"/>
                  <a:cs typeface="Poppins" panose="00000500000000000000" pitchFamily="2" charset="-70"/>
                </a:endParaRPr>
              </a:p>
            </p:txBody>
          </p:sp>
        </p:grpSp>
        <p:sp>
          <p:nvSpPr>
            <p:cNvPr id="14" name="Rectangle 13"/>
            <p:cNvSpPr/>
            <p:nvPr/>
          </p:nvSpPr>
          <p:spPr>
            <a:xfrm rot="10800000">
              <a:off x="612353" y="2137831"/>
              <a:ext cx="1097348" cy="383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en-US" sz="2400" dirty="0">
                  <a:solidFill>
                    <a:srgbClr val="FFFFFF"/>
                  </a:solidFill>
                  <a:latin typeface="DM Sans" pitchFamily="2" charset="-70"/>
                </a:rPr>
                <a:t>Specialusis</a:t>
              </a:r>
            </a:p>
          </p:txBody>
        </p:sp>
        <p:sp>
          <p:nvSpPr>
            <p:cNvPr id="16" name="Footer Text"/>
            <p:cNvSpPr txBox="1"/>
            <p:nvPr/>
          </p:nvSpPr>
          <p:spPr>
            <a:xfrm>
              <a:off x="1395296" y="2786689"/>
              <a:ext cx="9496358" cy="215444"/>
            </a:xfrm>
            <a:prstGeom prst="rect">
              <a:avLst/>
            </a:prstGeom>
            <a:noFill/>
          </p:spPr>
          <p:txBody>
            <a:bodyPr wrap="square" lIns="0" tIns="0" rIns="0" bIns="0" rtlCol="0">
              <a:spAutoFit/>
            </a:bodyPr>
            <a:lstStyle/>
            <a:p>
              <a:pPr algn="just" defTabSz="1219170">
                <a:spcAft>
                  <a:spcPts val="333"/>
                </a:spcAft>
              </a:pPr>
              <a:endParaRPr lang="en-US" sz="1400" dirty="0"/>
            </a:p>
          </p:txBody>
        </p:sp>
      </p:grpSp>
      <p:sp>
        <p:nvSpPr>
          <p:cNvPr id="28" name="Text Placeholder 2">
            <a:extLst>
              <a:ext uri="{FF2B5EF4-FFF2-40B4-BE49-F238E27FC236}">
                <a16:creationId xmlns:a16="http://schemas.microsoft.com/office/drawing/2014/main" id="{FB448570-C687-6159-6CD6-21D619ADD28F}"/>
              </a:ext>
            </a:extLst>
          </p:cNvPr>
          <p:cNvSpPr txBox="1">
            <a:spLocks/>
          </p:cNvSpPr>
          <p:nvPr/>
        </p:nvSpPr>
        <p:spPr>
          <a:xfrm>
            <a:off x="1416049" y="476251"/>
            <a:ext cx="9620759" cy="77582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(1)</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pl-PL" sz="1800" dirty="0">
              <a:solidFill>
                <a:srgbClr val="FFFFFF"/>
              </a:solidFill>
              <a:latin typeface="DM Sans" pitchFamily="2" charset="-70"/>
              <a:cs typeface="Poppins" panose="00000500000000000000" pitchFamily="2" charset="-70"/>
            </a:endParaRPr>
          </a:p>
        </p:txBody>
      </p:sp>
      <p:pic>
        <p:nvPicPr>
          <p:cNvPr id="29" name="Picture 2" descr="Centrinė projektų valdymo agentūra">
            <a:extLst>
              <a:ext uri="{FF2B5EF4-FFF2-40B4-BE49-F238E27FC236}">
                <a16:creationId xmlns:a16="http://schemas.microsoft.com/office/drawing/2014/main" id="{6091859B-1E26-A2F0-2A98-394F700FAB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C1BA6D99-193E-E409-C733-779E4B36DA02}"/>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7" name="TextBox 6">
            <a:extLst>
              <a:ext uri="{FF2B5EF4-FFF2-40B4-BE49-F238E27FC236}">
                <a16:creationId xmlns:a16="http://schemas.microsoft.com/office/drawing/2014/main" id="{A7612199-0F77-90DB-2D5D-02454F1D5CF5}"/>
              </a:ext>
            </a:extLst>
          </p:cNvPr>
          <p:cNvSpPr txBox="1"/>
          <p:nvPr/>
        </p:nvSpPr>
        <p:spPr>
          <a:xfrm>
            <a:off x="1953696" y="2435547"/>
            <a:ext cx="9846552" cy="3693319"/>
          </a:xfrm>
          <a:prstGeom prst="rect">
            <a:avLst/>
          </a:prstGeom>
          <a:noFill/>
        </p:spPr>
        <p:txBody>
          <a:bodyPr wrap="square">
            <a:spAutoFit/>
          </a:bodyPr>
          <a:lstStyle/>
          <a:p>
            <a:pPr algn="just"/>
            <a:r>
              <a:rPr lang="lt-LT" dirty="0">
                <a:solidFill>
                  <a:srgbClr val="002060"/>
                </a:solidFill>
                <a:latin typeface="DM Sans" pitchFamily="2" charset="-70"/>
              </a:rPr>
              <a:t>Vertinama, ar pareiškėjas turi pakankamai veiklos vykdymo patirties, t. y. Juridinių asmenų registre įregistruota ir </a:t>
            </a:r>
            <a:r>
              <a:rPr lang="lt-LT" b="1" dirty="0">
                <a:solidFill>
                  <a:srgbClr val="002060"/>
                </a:solidFill>
                <a:latin typeface="DM Sans" pitchFamily="2" charset="-70"/>
              </a:rPr>
              <a:t>veikianti ne trumpiau kaip dvejus metus iki PĮP pateikimo</a:t>
            </a:r>
            <a:r>
              <a:rPr lang="lt-LT" dirty="0">
                <a:solidFill>
                  <a:srgbClr val="002060"/>
                </a:solidFill>
                <a:latin typeface="DM Sans" pitchFamily="2" charset="-70"/>
              </a:rPr>
              <a:t>, ir yra finansiškai pajėgi, t. y. kurios paskutinių  finansinių metų iki PĮP pateikimo metinės pardavimo pajamos </a:t>
            </a:r>
            <a:r>
              <a:rPr lang="lt-LT" b="1" dirty="0">
                <a:solidFill>
                  <a:srgbClr val="002060"/>
                </a:solidFill>
                <a:latin typeface="DM Sans" pitchFamily="2" charset="-70"/>
              </a:rPr>
              <a:t>yra ne mažesnės kaip </a:t>
            </a:r>
            <a:r>
              <a:rPr lang="en-US" b="1" dirty="0">
                <a:solidFill>
                  <a:srgbClr val="002060"/>
                </a:solidFill>
                <a:latin typeface="DM Sans" pitchFamily="2" charset="-70"/>
              </a:rPr>
              <a:t>20</a:t>
            </a:r>
            <a:r>
              <a:rPr lang="lt-LT" b="1" dirty="0">
                <a:solidFill>
                  <a:srgbClr val="002060"/>
                </a:solidFill>
                <a:latin typeface="DM Sans" pitchFamily="2" charset="-70"/>
              </a:rPr>
              <a:t> 000 (dvidešimt tūkstančių) eurų</a:t>
            </a:r>
            <a:r>
              <a:rPr lang="lt-LT" dirty="0">
                <a:solidFill>
                  <a:srgbClr val="002060"/>
                </a:solidFill>
                <a:latin typeface="DM Sans" pitchFamily="2" charset="-70"/>
              </a:rPr>
              <a:t>, įgyvendinti projekte numatytas veiklas.</a:t>
            </a:r>
          </a:p>
          <a:p>
            <a:pPr algn="just"/>
            <a:endParaRPr lang="lt-LT" dirty="0">
              <a:solidFill>
                <a:srgbClr val="002060"/>
              </a:solidFill>
              <a:latin typeface="DM Sans" pitchFamily="2" charset="-70"/>
            </a:endParaRPr>
          </a:p>
          <a:p>
            <a:pPr algn="just"/>
            <a:r>
              <a:rPr lang="lt-LT" dirty="0">
                <a:solidFill>
                  <a:srgbClr val="002060"/>
                </a:solidFill>
                <a:latin typeface="DM Sans" pitchFamily="2" charset="-70"/>
              </a:rPr>
              <a:t>Įmonės pardavimo pajamos vertinamos pagal patvirtinto metinio finansinių ataskaitų rinkinio duomenis už </a:t>
            </a:r>
            <a:r>
              <a:rPr lang="en-US" dirty="0">
                <a:solidFill>
                  <a:srgbClr val="002060"/>
                </a:solidFill>
                <a:latin typeface="DM Sans" pitchFamily="2" charset="-70"/>
              </a:rPr>
              <a:t>2025 m. </a:t>
            </a:r>
            <a:r>
              <a:rPr lang="lt-LT" dirty="0">
                <a:solidFill>
                  <a:srgbClr val="002060"/>
                </a:solidFill>
                <a:latin typeface="DM Sans" pitchFamily="2" charset="-70"/>
              </a:rPr>
              <a:t>ir (arba) kitus įmonės ekonominę veiklą pagrindžiančius buhalterinės apskaitos dokumentus. </a:t>
            </a:r>
          </a:p>
          <a:p>
            <a:r>
              <a:rPr lang="lt-LT" dirty="0">
                <a:solidFill>
                  <a:srgbClr val="002060"/>
                </a:solidFill>
                <a:latin typeface="DM Sans" pitchFamily="2" charset="-70"/>
              </a:rPr>
              <a:t>Atitiktis kriterijui tikrinama pagal PĮP pateiktą informaciją, Valstybės duomenų agentūros, Juridinių asmenų registro duomenis.</a:t>
            </a:r>
            <a:br>
              <a:rPr lang="lt-LT" dirty="0">
                <a:solidFill>
                  <a:srgbClr val="002060"/>
                </a:solidFill>
                <a:latin typeface="DM Sans" pitchFamily="2" charset="-70"/>
              </a:rPr>
            </a:br>
            <a:endParaRPr lang="lt-LT" dirty="0">
              <a:solidFill>
                <a:srgbClr val="002060"/>
              </a:solidFill>
              <a:latin typeface="DM Sans" pitchFamily="2" charset="-70"/>
            </a:endParaRPr>
          </a:p>
          <a:p>
            <a:pPr algn="just"/>
            <a:r>
              <a:rPr lang="lt-LT" dirty="0">
                <a:solidFill>
                  <a:srgbClr val="002060"/>
                </a:solidFill>
                <a:latin typeface="DM Sans" pitchFamily="2" charset="-70"/>
              </a:rPr>
              <a:t>Šis projektų atrankos kriterijus taikomas </a:t>
            </a:r>
            <a:r>
              <a:rPr lang="lt-LT" b="1" dirty="0">
                <a:solidFill>
                  <a:srgbClr val="002060"/>
                </a:solidFill>
                <a:latin typeface="DM Sans" pitchFamily="2" charset="-70"/>
              </a:rPr>
              <a:t>tik PĮP vertinimo </a:t>
            </a:r>
            <a:r>
              <a:rPr lang="lt-LT" dirty="0">
                <a:solidFill>
                  <a:srgbClr val="002060"/>
                </a:solidFill>
                <a:latin typeface="DM Sans" pitchFamily="2" charset="-70"/>
              </a:rPr>
              <a:t>metu.</a:t>
            </a:r>
          </a:p>
        </p:txBody>
      </p:sp>
    </p:spTree>
    <p:extLst>
      <p:ext uri="{BB962C8B-B14F-4D97-AF65-F5344CB8AC3E}">
        <p14:creationId xmlns:p14="http://schemas.microsoft.com/office/powerpoint/2010/main" val="408967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grpSp>
        <p:nvGrpSpPr>
          <p:cNvPr id="37" name="Group 36"/>
          <p:cNvGrpSpPr/>
          <p:nvPr/>
        </p:nvGrpSpPr>
        <p:grpSpPr>
          <a:xfrm>
            <a:off x="115909" y="4984466"/>
            <a:ext cx="4134357" cy="984535"/>
            <a:chOff x="720691" y="2955923"/>
            <a:chExt cx="2594009" cy="598492"/>
          </a:xfrm>
        </p:grpSpPr>
        <p:grpSp>
          <p:nvGrpSpPr>
            <p:cNvPr id="18" name="Group 17"/>
            <p:cNvGrpSpPr/>
            <p:nvPr/>
          </p:nvGrpSpPr>
          <p:grpSpPr>
            <a:xfrm>
              <a:off x="1707972" y="2955923"/>
              <a:ext cx="1606728" cy="596902"/>
              <a:chOff x="1650206" y="2652713"/>
              <a:chExt cx="2495550" cy="927100"/>
            </a:xfrm>
          </p:grpSpPr>
          <p:sp>
            <p:nvSpPr>
              <p:cNvPr id="7173" name="Freeform 5"/>
              <p:cNvSpPr>
                <a:spLocks/>
              </p:cNvSpPr>
              <p:nvPr/>
            </p:nvSpPr>
            <p:spPr bwMode="auto">
              <a:xfrm>
                <a:off x="3613943" y="2738438"/>
                <a:ext cx="531813" cy="342900"/>
              </a:xfrm>
              <a:custGeom>
                <a:avLst/>
                <a:gdLst/>
                <a:ahLst/>
                <a:cxnLst>
                  <a:cxn ang="0">
                    <a:pos x="366" y="38"/>
                  </a:cxn>
                  <a:cxn ang="0">
                    <a:pos x="315" y="85"/>
                  </a:cxn>
                  <a:cxn ang="0">
                    <a:pos x="252" y="139"/>
                  </a:cxn>
                  <a:cxn ang="0">
                    <a:pos x="133" y="236"/>
                  </a:cxn>
                  <a:cxn ang="0">
                    <a:pos x="91" y="188"/>
                  </a:cxn>
                  <a:cxn ang="0">
                    <a:pos x="0" y="156"/>
                  </a:cxn>
                  <a:cxn ang="0">
                    <a:pos x="82" y="107"/>
                  </a:cxn>
                  <a:cxn ang="0">
                    <a:pos x="172" y="47"/>
                  </a:cxn>
                  <a:cxn ang="0">
                    <a:pos x="267" y="2"/>
                  </a:cxn>
                  <a:cxn ang="0">
                    <a:pos x="366" y="38"/>
                  </a:cxn>
                </a:cxnLst>
                <a:rect l="0" t="0" r="r" b="b"/>
                <a:pathLst>
                  <a:path w="366" h="236">
                    <a:moveTo>
                      <a:pt x="366" y="38"/>
                    </a:moveTo>
                    <a:cubicBezTo>
                      <a:pt x="351" y="55"/>
                      <a:pt x="332" y="69"/>
                      <a:pt x="315" y="85"/>
                    </a:cubicBezTo>
                    <a:cubicBezTo>
                      <a:pt x="295" y="103"/>
                      <a:pt x="274" y="121"/>
                      <a:pt x="252" y="139"/>
                    </a:cubicBezTo>
                    <a:cubicBezTo>
                      <a:pt x="213" y="172"/>
                      <a:pt x="173" y="204"/>
                      <a:pt x="133" y="236"/>
                    </a:cubicBezTo>
                    <a:cubicBezTo>
                      <a:pt x="125" y="216"/>
                      <a:pt x="109" y="199"/>
                      <a:pt x="91" y="188"/>
                    </a:cubicBezTo>
                    <a:cubicBezTo>
                      <a:pt x="65" y="170"/>
                      <a:pt x="33" y="161"/>
                      <a:pt x="0" y="156"/>
                    </a:cubicBezTo>
                    <a:cubicBezTo>
                      <a:pt x="20" y="131"/>
                      <a:pt x="54" y="120"/>
                      <a:pt x="82" y="107"/>
                    </a:cubicBezTo>
                    <a:cubicBezTo>
                      <a:pt x="116" y="92"/>
                      <a:pt x="143" y="69"/>
                      <a:pt x="172" y="47"/>
                    </a:cubicBezTo>
                    <a:cubicBezTo>
                      <a:pt x="200" y="25"/>
                      <a:pt x="231" y="5"/>
                      <a:pt x="267" y="2"/>
                    </a:cubicBezTo>
                    <a:cubicBezTo>
                      <a:pt x="302" y="0"/>
                      <a:pt x="344" y="10"/>
                      <a:pt x="366" y="38"/>
                    </a:cubicBezTo>
                  </a:path>
                </a:pathLst>
              </a:custGeom>
              <a:solidFill>
                <a:srgbClr val="EFCB9B"/>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sp>
            <p:nvSpPr>
              <p:cNvPr id="7174" name="Freeform 6"/>
              <p:cNvSpPr>
                <a:spLocks/>
              </p:cNvSpPr>
              <p:nvPr/>
            </p:nvSpPr>
            <p:spPr bwMode="auto">
              <a:xfrm>
                <a:off x="3529806" y="2652713"/>
                <a:ext cx="554038" cy="309563"/>
              </a:xfrm>
              <a:custGeom>
                <a:avLst/>
                <a:gdLst/>
                <a:ahLst/>
                <a:cxnLst>
                  <a:cxn ang="0">
                    <a:pos x="381" y="26"/>
                  </a:cxn>
                  <a:cxn ang="0">
                    <a:pos x="368" y="49"/>
                  </a:cxn>
                  <a:cxn ang="0">
                    <a:pos x="339" y="46"/>
                  </a:cxn>
                  <a:cxn ang="0">
                    <a:pos x="230" y="86"/>
                  </a:cxn>
                  <a:cxn ang="0">
                    <a:pos x="134" y="152"/>
                  </a:cxn>
                  <a:cxn ang="0">
                    <a:pos x="42" y="212"/>
                  </a:cxn>
                  <a:cxn ang="0">
                    <a:pos x="42" y="212"/>
                  </a:cxn>
                  <a:cxn ang="0">
                    <a:pos x="11" y="210"/>
                  </a:cxn>
                  <a:cxn ang="0">
                    <a:pos x="0" y="210"/>
                  </a:cxn>
                  <a:cxn ang="0">
                    <a:pos x="84" y="146"/>
                  </a:cxn>
                  <a:cxn ang="0">
                    <a:pos x="179" y="80"/>
                  </a:cxn>
                  <a:cxn ang="0">
                    <a:pos x="278" y="16"/>
                  </a:cxn>
                  <a:cxn ang="0">
                    <a:pos x="381" y="26"/>
                  </a:cxn>
                </a:cxnLst>
                <a:rect l="0" t="0" r="r" b="b"/>
                <a:pathLst>
                  <a:path w="381" h="212">
                    <a:moveTo>
                      <a:pt x="381" y="26"/>
                    </a:moveTo>
                    <a:cubicBezTo>
                      <a:pt x="379" y="34"/>
                      <a:pt x="373" y="42"/>
                      <a:pt x="368" y="49"/>
                    </a:cubicBezTo>
                    <a:cubicBezTo>
                      <a:pt x="358" y="47"/>
                      <a:pt x="348" y="46"/>
                      <a:pt x="339" y="46"/>
                    </a:cubicBezTo>
                    <a:cubicBezTo>
                      <a:pt x="298" y="43"/>
                      <a:pt x="262" y="63"/>
                      <a:pt x="230" y="86"/>
                    </a:cubicBezTo>
                    <a:cubicBezTo>
                      <a:pt x="199" y="110"/>
                      <a:pt x="170" y="136"/>
                      <a:pt x="134" y="152"/>
                    </a:cubicBezTo>
                    <a:cubicBezTo>
                      <a:pt x="100" y="167"/>
                      <a:pt x="64" y="180"/>
                      <a:pt x="42" y="212"/>
                    </a:cubicBezTo>
                    <a:cubicBezTo>
                      <a:pt x="42" y="212"/>
                      <a:pt x="42" y="212"/>
                      <a:pt x="42" y="212"/>
                    </a:cubicBezTo>
                    <a:cubicBezTo>
                      <a:pt x="32" y="211"/>
                      <a:pt x="21" y="211"/>
                      <a:pt x="11" y="210"/>
                    </a:cubicBezTo>
                    <a:cubicBezTo>
                      <a:pt x="7" y="210"/>
                      <a:pt x="4" y="210"/>
                      <a:pt x="0" y="210"/>
                    </a:cubicBezTo>
                    <a:cubicBezTo>
                      <a:pt x="24" y="184"/>
                      <a:pt x="54" y="164"/>
                      <a:pt x="84" y="146"/>
                    </a:cubicBezTo>
                    <a:cubicBezTo>
                      <a:pt x="117" y="125"/>
                      <a:pt x="149" y="104"/>
                      <a:pt x="179" y="80"/>
                    </a:cubicBezTo>
                    <a:cubicBezTo>
                      <a:pt x="210" y="55"/>
                      <a:pt x="241" y="29"/>
                      <a:pt x="278" y="16"/>
                    </a:cubicBezTo>
                    <a:cubicBezTo>
                      <a:pt x="311" y="4"/>
                      <a:pt x="355" y="0"/>
                      <a:pt x="381" y="26"/>
                    </a:cubicBezTo>
                  </a:path>
                </a:pathLst>
              </a:custGeom>
              <a:solidFill>
                <a:srgbClr val="EDC38B"/>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sp>
            <p:nvSpPr>
              <p:cNvPr id="7175" name="Freeform 7"/>
              <p:cNvSpPr>
                <a:spLocks/>
              </p:cNvSpPr>
              <p:nvPr/>
            </p:nvSpPr>
            <p:spPr bwMode="auto">
              <a:xfrm>
                <a:off x="3386931" y="2652713"/>
                <a:ext cx="520700" cy="312738"/>
              </a:xfrm>
              <a:custGeom>
                <a:avLst/>
                <a:gdLst/>
                <a:ahLst/>
                <a:cxnLst>
                  <a:cxn ang="0">
                    <a:pos x="358" y="7"/>
                  </a:cxn>
                  <a:cxn ang="0">
                    <a:pos x="281" y="58"/>
                  </a:cxn>
                  <a:cxn ang="0">
                    <a:pos x="233" y="96"/>
                  </a:cxn>
                  <a:cxn ang="0">
                    <a:pos x="179" y="131"/>
                  </a:cxn>
                  <a:cxn ang="0">
                    <a:pos x="79" y="210"/>
                  </a:cxn>
                  <a:cxn ang="0">
                    <a:pos x="0" y="214"/>
                  </a:cxn>
                  <a:cxn ang="0">
                    <a:pos x="78" y="151"/>
                  </a:cxn>
                  <a:cxn ang="0">
                    <a:pos x="164" y="78"/>
                  </a:cxn>
                  <a:cxn ang="0">
                    <a:pos x="255" y="15"/>
                  </a:cxn>
                  <a:cxn ang="0">
                    <a:pos x="358" y="7"/>
                  </a:cxn>
                </a:cxnLst>
                <a:rect l="0" t="0" r="r" b="b"/>
                <a:pathLst>
                  <a:path w="358" h="214">
                    <a:moveTo>
                      <a:pt x="358" y="7"/>
                    </a:moveTo>
                    <a:cubicBezTo>
                      <a:pt x="330" y="20"/>
                      <a:pt x="304" y="39"/>
                      <a:pt x="281" y="58"/>
                    </a:cubicBezTo>
                    <a:cubicBezTo>
                      <a:pt x="265" y="71"/>
                      <a:pt x="249" y="84"/>
                      <a:pt x="233" y="96"/>
                    </a:cubicBezTo>
                    <a:cubicBezTo>
                      <a:pt x="216" y="108"/>
                      <a:pt x="197" y="119"/>
                      <a:pt x="179" y="131"/>
                    </a:cubicBezTo>
                    <a:cubicBezTo>
                      <a:pt x="143" y="153"/>
                      <a:pt x="106" y="176"/>
                      <a:pt x="79" y="210"/>
                    </a:cubicBezTo>
                    <a:cubicBezTo>
                      <a:pt x="53" y="210"/>
                      <a:pt x="26" y="212"/>
                      <a:pt x="0" y="214"/>
                    </a:cubicBezTo>
                    <a:cubicBezTo>
                      <a:pt x="23" y="190"/>
                      <a:pt x="51" y="171"/>
                      <a:pt x="78" y="151"/>
                    </a:cubicBezTo>
                    <a:cubicBezTo>
                      <a:pt x="109" y="129"/>
                      <a:pt x="136" y="104"/>
                      <a:pt x="164" y="78"/>
                    </a:cubicBezTo>
                    <a:cubicBezTo>
                      <a:pt x="191" y="53"/>
                      <a:pt x="220" y="28"/>
                      <a:pt x="255" y="15"/>
                    </a:cubicBezTo>
                    <a:cubicBezTo>
                      <a:pt x="287" y="2"/>
                      <a:pt x="324" y="0"/>
                      <a:pt x="358" y="7"/>
                    </a:cubicBezTo>
                  </a:path>
                </a:pathLst>
              </a:custGeom>
              <a:solidFill>
                <a:srgbClr val="EDC38B"/>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sp>
            <p:nvSpPr>
              <p:cNvPr id="7176" name="Freeform 8"/>
              <p:cNvSpPr>
                <a:spLocks/>
              </p:cNvSpPr>
              <p:nvPr/>
            </p:nvSpPr>
            <p:spPr bwMode="auto">
              <a:xfrm>
                <a:off x="1650206" y="2728913"/>
                <a:ext cx="2157413" cy="850900"/>
              </a:xfrm>
              <a:custGeom>
                <a:avLst/>
                <a:gdLst/>
                <a:ahLst/>
                <a:cxnLst>
                  <a:cxn ang="0">
                    <a:pos x="1109" y="323"/>
                  </a:cxn>
                  <a:cxn ang="0">
                    <a:pos x="1105" y="322"/>
                  </a:cxn>
                  <a:cxn ang="0">
                    <a:pos x="1076" y="320"/>
                  </a:cxn>
                  <a:cxn ang="0">
                    <a:pos x="1052" y="319"/>
                  </a:cxn>
                  <a:cxn ang="0">
                    <a:pos x="1049" y="319"/>
                  </a:cxn>
                  <a:cxn ang="0">
                    <a:pos x="1010" y="319"/>
                  </a:cxn>
                  <a:cxn ang="0">
                    <a:pos x="996" y="320"/>
                  </a:cxn>
                  <a:cxn ang="0">
                    <a:pos x="961" y="323"/>
                  </a:cxn>
                  <a:cxn ang="0">
                    <a:pos x="808" y="371"/>
                  </a:cxn>
                  <a:cxn ang="0">
                    <a:pos x="801" y="358"/>
                  </a:cxn>
                  <a:cxn ang="0">
                    <a:pos x="971" y="307"/>
                  </a:cxn>
                  <a:cxn ang="0">
                    <a:pos x="1108" y="308"/>
                  </a:cxn>
                  <a:cxn ang="0">
                    <a:pos x="1110" y="308"/>
                  </a:cxn>
                  <a:cxn ang="0">
                    <a:pos x="1131" y="310"/>
                  </a:cxn>
                  <a:cxn ang="0">
                    <a:pos x="1264" y="328"/>
                  </a:cxn>
                  <a:cxn ang="0">
                    <a:pos x="1400" y="318"/>
                  </a:cxn>
                  <a:cxn ang="0">
                    <a:pos x="1473" y="247"/>
                  </a:cxn>
                  <a:cxn ang="0">
                    <a:pos x="1378" y="185"/>
                  </a:cxn>
                  <a:cxn ang="0">
                    <a:pos x="1223" y="172"/>
                  </a:cxn>
                  <a:cxn ang="0">
                    <a:pos x="1068" y="162"/>
                  </a:cxn>
                  <a:cxn ang="0">
                    <a:pos x="928" y="117"/>
                  </a:cxn>
                  <a:cxn ang="0">
                    <a:pos x="926" y="116"/>
                  </a:cxn>
                  <a:cxn ang="0">
                    <a:pos x="925" y="116"/>
                  </a:cxn>
                  <a:cxn ang="0">
                    <a:pos x="925" y="116"/>
                  </a:cxn>
                  <a:cxn ang="0">
                    <a:pos x="925" y="116"/>
                  </a:cxn>
                  <a:cxn ang="0">
                    <a:pos x="689" y="2"/>
                  </a:cxn>
                  <a:cxn ang="0">
                    <a:pos x="551" y="22"/>
                  </a:cxn>
                  <a:cxn ang="0">
                    <a:pos x="483" y="32"/>
                  </a:cxn>
                  <a:cxn ang="0">
                    <a:pos x="414" y="32"/>
                  </a:cxn>
                  <a:cxn ang="0">
                    <a:pos x="258" y="54"/>
                  </a:cxn>
                  <a:cxn ang="0">
                    <a:pos x="122" y="125"/>
                  </a:cxn>
                  <a:cxn ang="0">
                    <a:pos x="7" y="198"/>
                  </a:cxn>
                  <a:cxn ang="0">
                    <a:pos x="0" y="205"/>
                  </a:cxn>
                  <a:cxn ang="0">
                    <a:pos x="59" y="523"/>
                  </a:cxn>
                  <a:cxn ang="0">
                    <a:pos x="95" y="500"/>
                  </a:cxn>
                  <a:cxn ang="0">
                    <a:pos x="377" y="464"/>
                  </a:cxn>
                  <a:cxn ang="0">
                    <a:pos x="534" y="486"/>
                  </a:cxn>
                  <a:cxn ang="0">
                    <a:pos x="705" y="530"/>
                  </a:cxn>
                  <a:cxn ang="0">
                    <a:pos x="876" y="569"/>
                  </a:cxn>
                  <a:cxn ang="0">
                    <a:pos x="1047" y="571"/>
                  </a:cxn>
                  <a:cxn ang="0">
                    <a:pos x="1049" y="571"/>
                  </a:cxn>
                  <a:cxn ang="0">
                    <a:pos x="1189" y="453"/>
                  </a:cxn>
                  <a:cxn ang="0">
                    <a:pos x="1255" y="389"/>
                  </a:cxn>
                  <a:cxn ang="0">
                    <a:pos x="1311" y="345"/>
                  </a:cxn>
                  <a:cxn ang="0">
                    <a:pos x="1144" y="326"/>
                  </a:cxn>
                  <a:cxn ang="0">
                    <a:pos x="1109" y="323"/>
                  </a:cxn>
                </a:cxnLst>
                <a:rect l="0" t="0" r="r" b="b"/>
                <a:pathLst>
                  <a:path w="1484" h="584">
                    <a:moveTo>
                      <a:pt x="1109" y="323"/>
                    </a:moveTo>
                    <a:cubicBezTo>
                      <a:pt x="1107" y="322"/>
                      <a:pt x="1105" y="322"/>
                      <a:pt x="1105" y="322"/>
                    </a:cubicBezTo>
                    <a:cubicBezTo>
                      <a:pt x="1095" y="321"/>
                      <a:pt x="1086" y="320"/>
                      <a:pt x="1076" y="320"/>
                    </a:cubicBezTo>
                    <a:cubicBezTo>
                      <a:pt x="1052" y="319"/>
                      <a:pt x="1052" y="319"/>
                      <a:pt x="1052" y="319"/>
                    </a:cubicBezTo>
                    <a:cubicBezTo>
                      <a:pt x="1052" y="318"/>
                      <a:pt x="1049" y="319"/>
                      <a:pt x="1049" y="319"/>
                    </a:cubicBezTo>
                    <a:cubicBezTo>
                      <a:pt x="1036" y="318"/>
                      <a:pt x="1023" y="318"/>
                      <a:pt x="1010" y="319"/>
                    </a:cubicBezTo>
                    <a:cubicBezTo>
                      <a:pt x="996" y="320"/>
                      <a:pt x="996" y="320"/>
                      <a:pt x="996" y="320"/>
                    </a:cubicBezTo>
                    <a:cubicBezTo>
                      <a:pt x="984" y="320"/>
                      <a:pt x="973" y="322"/>
                      <a:pt x="961" y="323"/>
                    </a:cubicBezTo>
                    <a:cubicBezTo>
                      <a:pt x="907" y="331"/>
                      <a:pt x="857" y="347"/>
                      <a:pt x="808" y="371"/>
                    </a:cubicBezTo>
                    <a:cubicBezTo>
                      <a:pt x="800" y="375"/>
                      <a:pt x="793" y="363"/>
                      <a:pt x="801" y="358"/>
                    </a:cubicBezTo>
                    <a:cubicBezTo>
                      <a:pt x="855" y="332"/>
                      <a:pt x="912" y="314"/>
                      <a:pt x="971" y="307"/>
                    </a:cubicBezTo>
                    <a:cubicBezTo>
                      <a:pt x="1017" y="302"/>
                      <a:pt x="1062" y="303"/>
                      <a:pt x="1108" y="308"/>
                    </a:cubicBezTo>
                    <a:cubicBezTo>
                      <a:pt x="1109" y="308"/>
                      <a:pt x="1110" y="308"/>
                      <a:pt x="1110" y="308"/>
                    </a:cubicBezTo>
                    <a:cubicBezTo>
                      <a:pt x="1117" y="309"/>
                      <a:pt x="1124" y="309"/>
                      <a:pt x="1131" y="310"/>
                    </a:cubicBezTo>
                    <a:cubicBezTo>
                      <a:pt x="1175" y="315"/>
                      <a:pt x="1219" y="324"/>
                      <a:pt x="1264" y="328"/>
                    </a:cubicBezTo>
                    <a:cubicBezTo>
                      <a:pt x="1309" y="332"/>
                      <a:pt x="1357" y="333"/>
                      <a:pt x="1400" y="318"/>
                    </a:cubicBezTo>
                    <a:cubicBezTo>
                      <a:pt x="1434" y="306"/>
                      <a:pt x="1484" y="290"/>
                      <a:pt x="1473" y="247"/>
                    </a:cubicBezTo>
                    <a:cubicBezTo>
                      <a:pt x="1462" y="205"/>
                      <a:pt x="1416" y="196"/>
                      <a:pt x="1378" y="185"/>
                    </a:cubicBezTo>
                    <a:cubicBezTo>
                      <a:pt x="1328" y="171"/>
                      <a:pt x="1275" y="170"/>
                      <a:pt x="1223" y="172"/>
                    </a:cubicBezTo>
                    <a:cubicBezTo>
                      <a:pt x="1172" y="173"/>
                      <a:pt x="1120" y="164"/>
                      <a:pt x="1068" y="162"/>
                    </a:cubicBezTo>
                    <a:cubicBezTo>
                      <a:pt x="1020" y="161"/>
                      <a:pt x="970" y="142"/>
                      <a:pt x="928" y="117"/>
                    </a:cubicBezTo>
                    <a:cubicBezTo>
                      <a:pt x="927" y="117"/>
                      <a:pt x="927" y="117"/>
                      <a:pt x="926" y="116"/>
                    </a:cubicBezTo>
                    <a:cubicBezTo>
                      <a:pt x="926" y="116"/>
                      <a:pt x="926" y="116"/>
                      <a:pt x="925" y="116"/>
                    </a:cubicBezTo>
                    <a:cubicBezTo>
                      <a:pt x="925" y="116"/>
                      <a:pt x="925" y="116"/>
                      <a:pt x="925" y="116"/>
                    </a:cubicBezTo>
                    <a:cubicBezTo>
                      <a:pt x="925" y="116"/>
                      <a:pt x="925" y="116"/>
                      <a:pt x="925" y="116"/>
                    </a:cubicBezTo>
                    <a:cubicBezTo>
                      <a:pt x="854" y="67"/>
                      <a:pt x="779" y="4"/>
                      <a:pt x="689" y="2"/>
                    </a:cubicBezTo>
                    <a:cubicBezTo>
                      <a:pt x="642" y="0"/>
                      <a:pt x="597" y="13"/>
                      <a:pt x="551" y="22"/>
                    </a:cubicBezTo>
                    <a:cubicBezTo>
                      <a:pt x="529" y="27"/>
                      <a:pt x="506" y="31"/>
                      <a:pt x="483" y="32"/>
                    </a:cubicBezTo>
                    <a:cubicBezTo>
                      <a:pt x="460" y="32"/>
                      <a:pt x="437" y="32"/>
                      <a:pt x="414" y="32"/>
                    </a:cubicBezTo>
                    <a:cubicBezTo>
                      <a:pt x="361" y="32"/>
                      <a:pt x="308" y="34"/>
                      <a:pt x="258" y="54"/>
                    </a:cubicBezTo>
                    <a:cubicBezTo>
                      <a:pt x="210" y="72"/>
                      <a:pt x="164" y="96"/>
                      <a:pt x="122" y="125"/>
                    </a:cubicBezTo>
                    <a:cubicBezTo>
                      <a:pt x="80" y="155"/>
                      <a:pt x="44" y="163"/>
                      <a:pt x="7" y="198"/>
                    </a:cubicBezTo>
                    <a:cubicBezTo>
                      <a:pt x="5" y="200"/>
                      <a:pt x="3" y="203"/>
                      <a:pt x="0" y="205"/>
                    </a:cubicBezTo>
                    <a:cubicBezTo>
                      <a:pt x="59" y="523"/>
                      <a:pt x="59" y="523"/>
                      <a:pt x="59" y="523"/>
                    </a:cubicBezTo>
                    <a:cubicBezTo>
                      <a:pt x="70" y="515"/>
                      <a:pt x="82" y="507"/>
                      <a:pt x="95" y="500"/>
                    </a:cubicBezTo>
                    <a:cubicBezTo>
                      <a:pt x="140" y="475"/>
                      <a:pt x="325" y="463"/>
                      <a:pt x="377" y="464"/>
                    </a:cubicBezTo>
                    <a:cubicBezTo>
                      <a:pt x="430" y="465"/>
                      <a:pt x="483" y="474"/>
                      <a:pt x="534" y="486"/>
                    </a:cubicBezTo>
                    <a:cubicBezTo>
                      <a:pt x="591" y="499"/>
                      <a:pt x="648" y="515"/>
                      <a:pt x="705" y="530"/>
                    </a:cubicBezTo>
                    <a:cubicBezTo>
                      <a:pt x="761" y="545"/>
                      <a:pt x="818" y="559"/>
                      <a:pt x="876" y="569"/>
                    </a:cubicBezTo>
                    <a:cubicBezTo>
                      <a:pt x="931" y="578"/>
                      <a:pt x="991" y="584"/>
                      <a:pt x="1047" y="571"/>
                    </a:cubicBezTo>
                    <a:cubicBezTo>
                      <a:pt x="1048" y="571"/>
                      <a:pt x="1048" y="571"/>
                      <a:pt x="1049" y="571"/>
                    </a:cubicBezTo>
                    <a:cubicBezTo>
                      <a:pt x="1101" y="539"/>
                      <a:pt x="1145" y="496"/>
                      <a:pt x="1189" y="453"/>
                    </a:cubicBezTo>
                    <a:cubicBezTo>
                      <a:pt x="1211" y="431"/>
                      <a:pt x="1232" y="409"/>
                      <a:pt x="1255" y="389"/>
                    </a:cubicBezTo>
                    <a:cubicBezTo>
                      <a:pt x="1273" y="374"/>
                      <a:pt x="1291" y="358"/>
                      <a:pt x="1311" y="345"/>
                    </a:cubicBezTo>
                    <a:cubicBezTo>
                      <a:pt x="1256" y="345"/>
                      <a:pt x="1200" y="334"/>
                      <a:pt x="1144" y="326"/>
                    </a:cubicBezTo>
                    <a:lnTo>
                      <a:pt x="1109" y="323"/>
                    </a:lnTo>
                    <a:close/>
                  </a:path>
                </a:pathLst>
              </a:custGeom>
              <a:solidFill>
                <a:srgbClr val="EFCB9B"/>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grpSp>
          <p:nvGrpSpPr>
            <p:cNvPr id="36" name="Group 35"/>
            <p:cNvGrpSpPr/>
            <p:nvPr/>
          </p:nvGrpSpPr>
          <p:grpSpPr>
            <a:xfrm>
              <a:off x="720691" y="2962277"/>
              <a:ext cx="1222410" cy="592138"/>
              <a:chOff x="1292190" y="1802457"/>
              <a:chExt cx="1222410" cy="592138"/>
            </a:xfrm>
          </p:grpSpPr>
          <p:sp>
            <p:nvSpPr>
              <p:cNvPr id="34" name="Freeform 5"/>
              <p:cNvSpPr>
                <a:spLocks/>
              </p:cNvSpPr>
              <p:nvPr/>
            </p:nvSpPr>
            <p:spPr bwMode="auto">
              <a:xfrm>
                <a:off x="1292190" y="1802457"/>
                <a:ext cx="1055721" cy="592138"/>
              </a:xfrm>
              <a:custGeom>
                <a:avLst/>
                <a:gdLst/>
                <a:ahLst/>
                <a:cxnLst>
                  <a:cxn ang="0">
                    <a:pos x="1181" y="347"/>
                  </a:cxn>
                  <a:cxn ang="0">
                    <a:pos x="1176" y="0"/>
                  </a:cxn>
                  <a:cxn ang="0">
                    <a:pos x="0" y="26"/>
                  </a:cxn>
                  <a:cxn ang="0">
                    <a:pos x="5" y="373"/>
                  </a:cxn>
                  <a:cxn ang="0">
                    <a:pos x="1181" y="347"/>
                  </a:cxn>
                </a:cxnLst>
                <a:rect l="0" t="0" r="r" b="b"/>
                <a:pathLst>
                  <a:path w="1181" h="373">
                    <a:moveTo>
                      <a:pt x="1181" y="347"/>
                    </a:moveTo>
                    <a:lnTo>
                      <a:pt x="1176" y="0"/>
                    </a:lnTo>
                    <a:lnTo>
                      <a:pt x="0" y="26"/>
                    </a:lnTo>
                    <a:lnTo>
                      <a:pt x="5" y="373"/>
                    </a:lnTo>
                    <a:lnTo>
                      <a:pt x="1181" y="347"/>
                    </a:lnTo>
                    <a:close/>
                  </a:path>
                </a:pathLst>
              </a:custGeom>
              <a:solidFill>
                <a:schemeClr val="tx1">
                  <a:lumMod val="75000"/>
                  <a:lumOff val="25000"/>
                </a:schemeClr>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sp>
            <p:nvSpPr>
              <p:cNvPr id="35" name="Freeform 16"/>
              <p:cNvSpPr>
                <a:spLocks/>
              </p:cNvSpPr>
              <p:nvPr/>
            </p:nvSpPr>
            <p:spPr bwMode="auto">
              <a:xfrm>
                <a:off x="2349500" y="1826269"/>
                <a:ext cx="165100" cy="504825"/>
              </a:xfrm>
              <a:custGeom>
                <a:avLst/>
                <a:gdLst/>
                <a:ahLst/>
                <a:cxnLst>
                  <a:cxn ang="0">
                    <a:pos x="0" y="3"/>
                  </a:cxn>
                  <a:cxn ang="0">
                    <a:pos x="6" y="318"/>
                  </a:cxn>
                  <a:cxn ang="0">
                    <a:pos x="104" y="315"/>
                  </a:cxn>
                  <a:cxn ang="0">
                    <a:pos x="96" y="0"/>
                  </a:cxn>
                  <a:cxn ang="0">
                    <a:pos x="0" y="3"/>
                  </a:cxn>
                </a:cxnLst>
                <a:rect l="0" t="0" r="r" b="b"/>
                <a:pathLst>
                  <a:path w="104" h="318">
                    <a:moveTo>
                      <a:pt x="0" y="3"/>
                    </a:moveTo>
                    <a:lnTo>
                      <a:pt x="6" y="318"/>
                    </a:lnTo>
                    <a:lnTo>
                      <a:pt x="104" y="315"/>
                    </a:lnTo>
                    <a:lnTo>
                      <a:pt x="96" y="0"/>
                    </a:lnTo>
                    <a:lnTo>
                      <a:pt x="0" y="3"/>
                    </a:lnTo>
                    <a:close/>
                  </a:path>
                </a:pathLst>
              </a:custGeom>
              <a:solidFill>
                <a:schemeClr val="bg1">
                  <a:lumMod val="85000"/>
                </a:schemeClr>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grpSp>
      <p:grpSp>
        <p:nvGrpSpPr>
          <p:cNvPr id="72" name="Group 71"/>
          <p:cNvGrpSpPr/>
          <p:nvPr/>
        </p:nvGrpSpPr>
        <p:grpSpPr>
          <a:xfrm>
            <a:off x="3446576" y="1672377"/>
            <a:ext cx="1843427" cy="1843424"/>
            <a:chOff x="2584932" y="1254283"/>
            <a:chExt cx="1382570" cy="1382568"/>
          </a:xfrm>
        </p:grpSpPr>
        <p:grpSp>
          <p:nvGrpSpPr>
            <p:cNvPr id="45" name="Group 53"/>
            <p:cNvGrpSpPr/>
            <p:nvPr/>
          </p:nvGrpSpPr>
          <p:grpSpPr>
            <a:xfrm>
              <a:off x="2584932" y="1254283"/>
              <a:ext cx="1382570" cy="1382568"/>
              <a:chOff x="953424" y="1486519"/>
              <a:chExt cx="2228412" cy="2228408"/>
            </a:xfrm>
            <a:solidFill>
              <a:schemeClr val="accent3"/>
            </a:solidFill>
          </p:grpSpPr>
          <p:sp>
            <p:nvSpPr>
              <p:cNvPr id="46" name="Freeform 45"/>
              <p:cNvSpPr/>
              <p:nvPr/>
            </p:nvSpPr>
            <p:spPr>
              <a:xfrm>
                <a:off x="953424" y="1486519"/>
                <a:ext cx="2228412" cy="2228408"/>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5308" tIns="731520" rIns="475308" bIns="582340" numCol="1" spcCol="1270" anchor="ctr" anchorCtr="0">
                <a:noAutofit/>
              </a:bodyPr>
              <a:lstStyle/>
              <a:p>
                <a:pPr marL="0" marR="0" lvl="0" indent="0" algn="ctr" defTabSz="1777956" rtl="0" eaLnBrk="1" fontAlgn="auto" latinLnBrk="0" hangingPunct="1">
                  <a:lnSpc>
                    <a:spcPct val="90000"/>
                  </a:lnSpc>
                  <a:spcBef>
                    <a:spcPct val="0"/>
                  </a:spcBef>
                  <a:spcAft>
                    <a:spcPct val="35000"/>
                  </a:spcAft>
                  <a:buClrTx/>
                  <a:buSzTx/>
                  <a:buFontTx/>
                  <a:buNone/>
                  <a:tabLst/>
                  <a:defRPr/>
                </a:pPr>
                <a:endParaRPr kumimoji="0" lang="lt-LT" sz="4000" b="0" i="0" u="none" strike="noStrike" kern="1200" cap="none" spc="0" normalizeH="0" baseline="0" noProof="0">
                  <a:ln>
                    <a:noFill/>
                  </a:ln>
                  <a:solidFill>
                    <a:srgbClr val="FFFFFF"/>
                  </a:solidFill>
                  <a:effectLst/>
                  <a:uLnTx/>
                  <a:uFillTx/>
                  <a:latin typeface="Calibri"/>
                  <a:ea typeface="+mn-ea"/>
                  <a:cs typeface="+mn-cs"/>
                </a:endParaRPr>
              </a:p>
            </p:txBody>
          </p:sp>
          <p:sp>
            <p:nvSpPr>
              <p:cNvPr id="47" name="Oval 46"/>
              <p:cNvSpPr/>
              <p:nvPr/>
            </p:nvSpPr>
            <p:spPr>
              <a:xfrm>
                <a:off x="1376346" y="1909439"/>
                <a:ext cx="1382568" cy="1382568"/>
              </a:xfrm>
              <a:prstGeom prst="ellipse">
                <a:avLst/>
              </a:prstGeom>
              <a:solidFill>
                <a:schemeClr val="accent2"/>
              </a:solid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4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71" name="Freeform 6"/>
            <p:cNvSpPr>
              <a:spLocks noEditPoints="1"/>
            </p:cNvSpPr>
            <p:nvPr/>
          </p:nvSpPr>
          <p:spPr bwMode="auto">
            <a:xfrm>
              <a:off x="3093446" y="1802529"/>
              <a:ext cx="365543" cy="286077"/>
            </a:xfrm>
            <a:custGeom>
              <a:avLst/>
              <a:gdLst/>
              <a:ahLst/>
              <a:cxnLst>
                <a:cxn ang="0">
                  <a:pos x="64" y="48"/>
                </a:cxn>
                <a:cxn ang="0">
                  <a:pos x="61" y="50"/>
                </a:cxn>
                <a:cxn ang="0">
                  <a:pos x="2" y="50"/>
                </a:cxn>
                <a:cxn ang="0">
                  <a:pos x="0" y="48"/>
                </a:cxn>
                <a:cxn ang="0">
                  <a:pos x="0" y="43"/>
                </a:cxn>
                <a:cxn ang="0">
                  <a:pos x="2" y="41"/>
                </a:cxn>
                <a:cxn ang="0">
                  <a:pos x="61" y="41"/>
                </a:cxn>
                <a:cxn ang="0">
                  <a:pos x="64" y="43"/>
                </a:cxn>
                <a:cxn ang="0">
                  <a:pos x="64" y="48"/>
                </a:cxn>
                <a:cxn ang="0">
                  <a:pos x="59" y="20"/>
                </a:cxn>
                <a:cxn ang="0">
                  <a:pos x="57" y="23"/>
                </a:cxn>
                <a:cxn ang="0">
                  <a:pos x="7" y="23"/>
                </a:cxn>
                <a:cxn ang="0">
                  <a:pos x="4" y="20"/>
                </a:cxn>
                <a:cxn ang="0">
                  <a:pos x="4" y="16"/>
                </a:cxn>
                <a:cxn ang="0">
                  <a:pos x="7" y="13"/>
                </a:cxn>
                <a:cxn ang="0">
                  <a:pos x="57" y="13"/>
                </a:cxn>
                <a:cxn ang="0">
                  <a:pos x="59" y="16"/>
                </a:cxn>
                <a:cxn ang="0">
                  <a:pos x="59" y="20"/>
                </a:cxn>
                <a:cxn ang="0">
                  <a:pos x="50" y="34"/>
                </a:cxn>
                <a:cxn ang="0">
                  <a:pos x="48" y="36"/>
                </a:cxn>
                <a:cxn ang="0">
                  <a:pos x="16" y="36"/>
                </a:cxn>
                <a:cxn ang="0">
                  <a:pos x="13" y="34"/>
                </a:cxn>
                <a:cxn ang="0">
                  <a:pos x="13" y="29"/>
                </a:cxn>
                <a:cxn ang="0">
                  <a:pos x="16" y="27"/>
                </a:cxn>
                <a:cxn ang="0">
                  <a:pos x="48" y="27"/>
                </a:cxn>
                <a:cxn ang="0">
                  <a:pos x="50" y="29"/>
                </a:cxn>
                <a:cxn ang="0">
                  <a:pos x="50" y="34"/>
                </a:cxn>
                <a:cxn ang="0">
                  <a:pos x="45" y="7"/>
                </a:cxn>
                <a:cxn ang="0">
                  <a:pos x="43" y="9"/>
                </a:cxn>
                <a:cxn ang="0">
                  <a:pos x="20" y="9"/>
                </a:cxn>
                <a:cxn ang="0">
                  <a:pos x="18" y="7"/>
                </a:cxn>
                <a:cxn ang="0">
                  <a:pos x="18" y="2"/>
                </a:cxn>
                <a:cxn ang="0">
                  <a:pos x="20" y="0"/>
                </a:cxn>
                <a:cxn ang="0">
                  <a:pos x="43" y="0"/>
                </a:cxn>
                <a:cxn ang="0">
                  <a:pos x="45" y="2"/>
                </a:cxn>
                <a:cxn ang="0">
                  <a:pos x="45" y="7"/>
                </a:cxn>
              </a:cxnLst>
              <a:rect l="0" t="0" r="r" b="b"/>
              <a:pathLst>
                <a:path w="64" h="50">
                  <a:moveTo>
                    <a:pt x="64" y="48"/>
                  </a:moveTo>
                  <a:cubicBezTo>
                    <a:pt x="64" y="49"/>
                    <a:pt x="63" y="50"/>
                    <a:pt x="61" y="50"/>
                  </a:cubicBezTo>
                  <a:cubicBezTo>
                    <a:pt x="2" y="50"/>
                    <a:pt x="2" y="50"/>
                    <a:pt x="2" y="50"/>
                  </a:cubicBezTo>
                  <a:cubicBezTo>
                    <a:pt x="1" y="50"/>
                    <a:pt x="0" y="49"/>
                    <a:pt x="0" y="48"/>
                  </a:cubicBezTo>
                  <a:cubicBezTo>
                    <a:pt x="0" y="43"/>
                    <a:pt x="0" y="43"/>
                    <a:pt x="0" y="43"/>
                  </a:cubicBezTo>
                  <a:cubicBezTo>
                    <a:pt x="0" y="42"/>
                    <a:pt x="1" y="41"/>
                    <a:pt x="2" y="41"/>
                  </a:cubicBezTo>
                  <a:cubicBezTo>
                    <a:pt x="61" y="41"/>
                    <a:pt x="61" y="41"/>
                    <a:pt x="61" y="41"/>
                  </a:cubicBezTo>
                  <a:cubicBezTo>
                    <a:pt x="63" y="41"/>
                    <a:pt x="64" y="42"/>
                    <a:pt x="64" y="43"/>
                  </a:cubicBezTo>
                  <a:lnTo>
                    <a:pt x="64" y="48"/>
                  </a:lnTo>
                  <a:close/>
                  <a:moveTo>
                    <a:pt x="59" y="20"/>
                  </a:moveTo>
                  <a:cubicBezTo>
                    <a:pt x="59" y="22"/>
                    <a:pt x="58" y="23"/>
                    <a:pt x="57" y="23"/>
                  </a:cubicBezTo>
                  <a:cubicBezTo>
                    <a:pt x="7" y="23"/>
                    <a:pt x="7" y="23"/>
                    <a:pt x="7" y="23"/>
                  </a:cubicBezTo>
                  <a:cubicBezTo>
                    <a:pt x="5" y="23"/>
                    <a:pt x="4" y="22"/>
                    <a:pt x="4" y="20"/>
                  </a:cubicBezTo>
                  <a:cubicBezTo>
                    <a:pt x="4" y="16"/>
                    <a:pt x="4" y="16"/>
                    <a:pt x="4" y="16"/>
                  </a:cubicBezTo>
                  <a:cubicBezTo>
                    <a:pt x="4" y="14"/>
                    <a:pt x="5" y="13"/>
                    <a:pt x="7" y="13"/>
                  </a:cubicBezTo>
                  <a:cubicBezTo>
                    <a:pt x="57" y="13"/>
                    <a:pt x="57" y="13"/>
                    <a:pt x="57" y="13"/>
                  </a:cubicBezTo>
                  <a:cubicBezTo>
                    <a:pt x="58" y="13"/>
                    <a:pt x="59" y="14"/>
                    <a:pt x="59" y="16"/>
                  </a:cubicBezTo>
                  <a:lnTo>
                    <a:pt x="59" y="20"/>
                  </a:lnTo>
                  <a:close/>
                  <a:moveTo>
                    <a:pt x="50" y="34"/>
                  </a:moveTo>
                  <a:cubicBezTo>
                    <a:pt x="50" y="35"/>
                    <a:pt x="49" y="36"/>
                    <a:pt x="48" y="36"/>
                  </a:cubicBezTo>
                  <a:cubicBezTo>
                    <a:pt x="16" y="36"/>
                    <a:pt x="16" y="36"/>
                    <a:pt x="16" y="36"/>
                  </a:cubicBezTo>
                  <a:cubicBezTo>
                    <a:pt x="15" y="36"/>
                    <a:pt x="13" y="35"/>
                    <a:pt x="13" y="34"/>
                  </a:cubicBezTo>
                  <a:cubicBezTo>
                    <a:pt x="13" y="29"/>
                    <a:pt x="13" y="29"/>
                    <a:pt x="13" y="29"/>
                  </a:cubicBezTo>
                  <a:cubicBezTo>
                    <a:pt x="13" y="28"/>
                    <a:pt x="15" y="27"/>
                    <a:pt x="16" y="27"/>
                  </a:cubicBezTo>
                  <a:cubicBezTo>
                    <a:pt x="48" y="27"/>
                    <a:pt x="48" y="27"/>
                    <a:pt x="48" y="27"/>
                  </a:cubicBezTo>
                  <a:cubicBezTo>
                    <a:pt x="49" y="27"/>
                    <a:pt x="50" y="28"/>
                    <a:pt x="50" y="29"/>
                  </a:cubicBezTo>
                  <a:lnTo>
                    <a:pt x="50" y="34"/>
                  </a:lnTo>
                  <a:close/>
                  <a:moveTo>
                    <a:pt x="45" y="7"/>
                  </a:moveTo>
                  <a:cubicBezTo>
                    <a:pt x="45" y="8"/>
                    <a:pt x="44" y="9"/>
                    <a:pt x="43" y="9"/>
                  </a:cubicBezTo>
                  <a:cubicBezTo>
                    <a:pt x="20" y="9"/>
                    <a:pt x="20" y="9"/>
                    <a:pt x="20" y="9"/>
                  </a:cubicBezTo>
                  <a:cubicBezTo>
                    <a:pt x="19" y="9"/>
                    <a:pt x="18" y="8"/>
                    <a:pt x="18" y="7"/>
                  </a:cubicBezTo>
                  <a:cubicBezTo>
                    <a:pt x="18" y="2"/>
                    <a:pt x="18" y="2"/>
                    <a:pt x="18" y="2"/>
                  </a:cubicBezTo>
                  <a:cubicBezTo>
                    <a:pt x="18" y="1"/>
                    <a:pt x="19" y="0"/>
                    <a:pt x="20" y="0"/>
                  </a:cubicBezTo>
                  <a:cubicBezTo>
                    <a:pt x="43" y="0"/>
                    <a:pt x="43" y="0"/>
                    <a:pt x="43" y="0"/>
                  </a:cubicBezTo>
                  <a:cubicBezTo>
                    <a:pt x="44" y="0"/>
                    <a:pt x="45" y="1"/>
                    <a:pt x="45" y="2"/>
                  </a:cubicBezTo>
                  <a:lnTo>
                    <a:pt x="45" y="7"/>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grpSp>
        <p:nvGrpSpPr>
          <p:cNvPr id="76" name="Group 75"/>
          <p:cNvGrpSpPr/>
          <p:nvPr/>
        </p:nvGrpSpPr>
        <p:grpSpPr>
          <a:xfrm>
            <a:off x="2188362" y="2992699"/>
            <a:ext cx="2061905" cy="2061901"/>
            <a:chOff x="1641271" y="2244524"/>
            <a:chExt cx="1546429" cy="1546426"/>
          </a:xfrm>
        </p:grpSpPr>
        <p:grpSp>
          <p:nvGrpSpPr>
            <p:cNvPr id="42" name="Group 50"/>
            <p:cNvGrpSpPr/>
            <p:nvPr/>
          </p:nvGrpSpPr>
          <p:grpSpPr>
            <a:xfrm>
              <a:off x="1641271" y="2244524"/>
              <a:ext cx="1546429" cy="1546426"/>
              <a:chOff x="953424" y="1486519"/>
              <a:chExt cx="2228412" cy="2228408"/>
            </a:xfrm>
            <a:solidFill>
              <a:schemeClr val="accent2"/>
            </a:solidFill>
          </p:grpSpPr>
          <p:sp>
            <p:nvSpPr>
              <p:cNvPr id="43" name="Freeform 42"/>
              <p:cNvSpPr/>
              <p:nvPr/>
            </p:nvSpPr>
            <p:spPr>
              <a:xfrm>
                <a:off x="953424" y="1486519"/>
                <a:ext cx="2228412" cy="2228408"/>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5308" tIns="731520" rIns="475308" bIns="582340" numCol="1" spcCol="1270" anchor="ctr" anchorCtr="0">
                <a:noAutofit/>
              </a:bodyPr>
              <a:lstStyle/>
              <a:p>
                <a:pPr marL="0" marR="0" lvl="0" indent="0" algn="ctr" defTabSz="1777956" rtl="0" eaLnBrk="1" fontAlgn="auto" latinLnBrk="0" hangingPunct="1">
                  <a:lnSpc>
                    <a:spcPct val="90000"/>
                  </a:lnSpc>
                  <a:spcBef>
                    <a:spcPct val="0"/>
                  </a:spcBef>
                  <a:spcAft>
                    <a:spcPct val="35000"/>
                  </a:spcAft>
                  <a:buClrTx/>
                  <a:buSzTx/>
                  <a:buFontTx/>
                  <a:buNone/>
                  <a:tabLst/>
                  <a:defRPr/>
                </a:pPr>
                <a:endParaRPr kumimoji="0" lang="lt-LT" sz="4000" b="0" i="0" u="none" strike="noStrike" kern="1200" cap="none" spc="0" normalizeH="0" baseline="0" noProof="0">
                  <a:ln>
                    <a:noFill/>
                  </a:ln>
                  <a:solidFill>
                    <a:srgbClr val="FFFFFF"/>
                  </a:solidFill>
                  <a:effectLst/>
                  <a:uLnTx/>
                  <a:uFillTx/>
                  <a:latin typeface="Calibri"/>
                  <a:ea typeface="+mn-ea"/>
                  <a:cs typeface="+mn-cs"/>
                </a:endParaRPr>
              </a:p>
            </p:txBody>
          </p:sp>
          <p:sp>
            <p:nvSpPr>
              <p:cNvPr id="44" name="Oval 43"/>
              <p:cNvSpPr/>
              <p:nvPr/>
            </p:nvSpPr>
            <p:spPr>
              <a:xfrm>
                <a:off x="1376346" y="1909440"/>
                <a:ext cx="1382568" cy="1382568"/>
              </a:xfrm>
              <a:prstGeom prst="ellipse">
                <a:avLst/>
              </a:prstGeom>
              <a:solidFill>
                <a:schemeClr val="accent1"/>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4267" b="0" i="0" u="none" strike="noStrike" kern="1200" cap="none" spc="0" normalizeH="0" baseline="0" noProof="0">
                  <a:ln>
                    <a:noFill/>
                  </a:ln>
                  <a:solidFill>
                    <a:srgbClr val="FFFFFF"/>
                  </a:solidFill>
                  <a:effectLst/>
                  <a:uLnTx/>
                  <a:uFillTx/>
                  <a:latin typeface="Calibri"/>
                  <a:ea typeface="+mn-ea"/>
                  <a:cs typeface="+mn-cs"/>
                </a:endParaRPr>
              </a:p>
            </p:txBody>
          </p:sp>
        </p:grpSp>
        <p:sp>
          <p:nvSpPr>
            <p:cNvPr id="74" name="Freeform 9"/>
            <p:cNvSpPr>
              <a:spLocks noEditPoints="1"/>
            </p:cNvSpPr>
            <p:nvPr/>
          </p:nvSpPr>
          <p:spPr bwMode="auto">
            <a:xfrm>
              <a:off x="2168522" y="2743224"/>
              <a:ext cx="491926" cy="549026"/>
            </a:xfrm>
            <a:custGeom>
              <a:avLst/>
              <a:gdLst/>
              <a:ahLst/>
              <a:cxnLst>
                <a:cxn ang="0">
                  <a:pos x="374" y="158"/>
                </a:cxn>
                <a:cxn ang="0">
                  <a:pos x="352" y="158"/>
                </a:cxn>
                <a:cxn ang="0">
                  <a:pos x="209" y="0"/>
                </a:cxn>
                <a:cxn ang="0">
                  <a:pos x="67" y="158"/>
                </a:cxn>
                <a:cxn ang="0">
                  <a:pos x="44" y="158"/>
                </a:cxn>
                <a:cxn ang="0">
                  <a:pos x="0" y="203"/>
                </a:cxn>
                <a:cxn ang="0">
                  <a:pos x="0" y="414"/>
                </a:cxn>
                <a:cxn ang="0">
                  <a:pos x="44" y="478"/>
                </a:cxn>
                <a:cxn ang="0">
                  <a:pos x="374" y="478"/>
                </a:cxn>
                <a:cxn ang="0">
                  <a:pos x="428" y="414"/>
                </a:cxn>
                <a:cxn ang="0">
                  <a:pos x="428" y="203"/>
                </a:cxn>
                <a:cxn ang="0">
                  <a:pos x="374" y="158"/>
                </a:cxn>
                <a:cxn ang="0">
                  <a:pos x="247" y="414"/>
                </a:cxn>
                <a:cxn ang="0">
                  <a:pos x="172" y="414"/>
                </a:cxn>
                <a:cxn ang="0">
                  <a:pos x="186" y="309"/>
                </a:cxn>
                <a:cxn ang="0">
                  <a:pos x="161" y="265"/>
                </a:cxn>
                <a:cxn ang="0">
                  <a:pos x="210" y="216"/>
                </a:cxn>
                <a:cxn ang="0">
                  <a:pos x="258" y="264"/>
                </a:cxn>
                <a:cxn ang="0">
                  <a:pos x="232" y="310"/>
                </a:cxn>
                <a:cxn ang="0">
                  <a:pos x="247" y="414"/>
                </a:cxn>
                <a:cxn ang="0">
                  <a:pos x="112" y="158"/>
                </a:cxn>
                <a:cxn ang="0">
                  <a:pos x="209" y="45"/>
                </a:cxn>
                <a:cxn ang="0">
                  <a:pos x="307" y="158"/>
                </a:cxn>
                <a:cxn ang="0">
                  <a:pos x="112" y="158"/>
                </a:cxn>
              </a:cxnLst>
              <a:rect l="0" t="0" r="r" b="b"/>
              <a:pathLst>
                <a:path w="428" h="478">
                  <a:moveTo>
                    <a:pt x="374" y="158"/>
                  </a:moveTo>
                  <a:cubicBezTo>
                    <a:pt x="352" y="158"/>
                    <a:pt x="352" y="158"/>
                    <a:pt x="352" y="158"/>
                  </a:cubicBezTo>
                  <a:cubicBezTo>
                    <a:pt x="352" y="58"/>
                    <a:pt x="292" y="0"/>
                    <a:pt x="209" y="0"/>
                  </a:cubicBezTo>
                  <a:cubicBezTo>
                    <a:pt x="127" y="0"/>
                    <a:pt x="67" y="58"/>
                    <a:pt x="67" y="158"/>
                  </a:cubicBezTo>
                  <a:cubicBezTo>
                    <a:pt x="44" y="158"/>
                    <a:pt x="44" y="158"/>
                    <a:pt x="44" y="158"/>
                  </a:cubicBezTo>
                  <a:cubicBezTo>
                    <a:pt x="11" y="158"/>
                    <a:pt x="0" y="170"/>
                    <a:pt x="0" y="203"/>
                  </a:cubicBezTo>
                  <a:cubicBezTo>
                    <a:pt x="0" y="414"/>
                    <a:pt x="0" y="414"/>
                    <a:pt x="0" y="414"/>
                  </a:cubicBezTo>
                  <a:cubicBezTo>
                    <a:pt x="0" y="447"/>
                    <a:pt x="11" y="478"/>
                    <a:pt x="44" y="478"/>
                  </a:cubicBezTo>
                  <a:cubicBezTo>
                    <a:pt x="374" y="478"/>
                    <a:pt x="374" y="478"/>
                    <a:pt x="374" y="478"/>
                  </a:cubicBezTo>
                  <a:cubicBezTo>
                    <a:pt x="407" y="478"/>
                    <a:pt x="428" y="447"/>
                    <a:pt x="428" y="414"/>
                  </a:cubicBezTo>
                  <a:cubicBezTo>
                    <a:pt x="428" y="203"/>
                    <a:pt x="428" y="203"/>
                    <a:pt x="428" y="203"/>
                  </a:cubicBezTo>
                  <a:cubicBezTo>
                    <a:pt x="428" y="170"/>
                    <a:pt x="407" y="158"/>
                    <a:pt x="374" y="158"/>
                  </a:cubicBezTo>
                  <a:moveTo>
                    <a:pt x="247" y="414"/>
                  </a:moveTo>
                  <a:cubicBezTo>
                    <a:pt x="172" y="414"/>
                    <a:pt x="172" y="414"/>
                    <a:pt x="172" y="414"/>
                  </a:cubicBezTo>
                  <a:cubicBezTo>
                    <a:pt x="186" y="309"/>
                    <a:pt x="186" y="309"/>
                    <a:pt x="186" y="309"/>
                  </a:cubicBezTo>
                  <a:cubicBezTo>
                    <a:pt x="171" y="301"/>
                    <a:pt x="161" y="283"/>
                    <a:pt x="161" y="265"/>
                  </a:cubicBezTo>
                  <a:cubicBezTo>
                    <a:pt x="161" y="238"/>
                    <a:pt x="183" y="216"/>
                    <a:pt x="210" y="216"/>
                  </a:cubicBezTo>
                  <a:cubicBezTo>
                    <a:pt x="236" y="216"/>
                    <a:pt x="258" y="237"/>
                    <a:pt x="258" y="264"/>
                  </a:cubicBezTo>
                  <a:cubicBezTo>
                    <a:pt x="258" y="282"/>
                    <a:pt x="248" y="302"/>
                    <a:pt x="232" y="310"/>
                  </a:cubicBezTo>
                  <a:lnTo>
                    <a:pt x="247" y="414"/>
                  </a:lnTo>
                  <a:close/>
                  <a:moveTo>
                    <a:pt x="112" y="158"/>
                  </a:moveTo>
                  <a:cubicBezTo>
                    <a:pt x="112" y="66"/>
                    <a:pt x="161" y="45"/>
                    <a:pt x="209" y="45"/>
                  </a:cubicBezTo>
                  <a:cubicBezTo>
                    <a:pt x="258" y="45"/>
                    <a:pt x="307" y="66"/>
                    <a:pt x="307" y="158"/>
                  </a:cubicBezTo>
                  <a:lnTo>
                    <a:pt x="112" y="158"/>
                  </a:ln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grpSp>
        <p:nvGrpSpPr>
          <p:cNvPr id="77" name="Group 76"/>
          <p:cNvGrpSpPr/>
          <p:nvPr/>
        </p:nvGrpSpPr>
        <p:grpSpPr>
          <a:xfrm>
            <a:off x="4829529" y="3368936"/>
            <a:ext cx="1279267" cy="1279264"/>
            <a:chOff x="3622147" y="2526702"/>
            <a:chExt cx="959450" cy="959448"/>
          </a:xfrm>
        </p:grpSpPr>
        <p:grpSp>
          <p:nvGrpSpPr>
            <p:cNvPr id="48" name="Group 56"/>
            <p:cNvGrpSpPr/>
            <p:nvPr/>
          </p:nvGrpSpPr>
          <p:grpSpPr>
            <a:xfrm>
              <a:off x="3622147" y="2526702"/>
              <a:ext cx="959450" cy="959448"/>
              <a:chOff x="953424" y="1486519"/>
              <a:chExt cx="2228412" cy="2228408"/>
            </a:xfrm>
            <a:solidFill>
              <a:schemeClr val="accent4"/>
            </a:solidFill>
          </p:grpSpPr>
          <p:sp>
            <p:nvSpPr>
              <p:cNvPr id="49" name="Freeform 48"/>
              <p:cNvSpPr/>
              <p:nvPr/>
            </p:nvSpPr>
            <p:spPr>
              <a:xfrm>
                <a:off x="953424" y="1486519"/>
                <a:ext cx="2228412" cy="2228408"/>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5308" tIns="731520" rIns="475308" bIns="582340" numCol="1" spcCol="1270" anchor="ctr" anchorCtr="0">
                <a:noAutofit/>
              </a:bodyPr>
              <a:lstStyle/>
              <a:p>
                <a:pPr marL="0" marR="0" lvl="0" indent="0" algn="ctr" defTabSz="1777956" rtl="0" eaLnBrk="1" fontAlgn="auto" latinLnBrk="0" hangingPunct="1">
                  <a:lnSpc>
                    <a:spcPct val="90000"/>
                  </a:lnSpc>
                  <a:spcBef>
                    <a:spcPct val="0"/>
                  </a:spcBef>
                  <a:spcAft>
                    <a:spcPct val="35000"/>
                  </a:spcAft>
                  <a:buClrTx/>
                  <a:buSzTx/>
                  <a:buFontTx/>
                  <a:buNone/>
                  <a:tabLst/>
                  <a:defRPr/>
                </a:pPr>
                <a:endParaRPr kumimoji="0" lang="lt-LT" sz="4000" b="0" i="0" u="none" strike="noStrike" kern="1200" cap="none" spc="0" normalizeH="0" baseline="0" noProof="0">
                  <a:ln>
                    <a:noFill/>
                  </a:ln>
                  <a:solidFill>
                    <a:srgbClr val="FFFFFF"/>
                  </a:solidFill>
                  <a:effectLst/>
                  <a:uLnTx/>
                  <a:uFillTx/>
                  <a:latin typeface="Calibri"/>
                  <a:ea typeface="+mn-ea"/>
                  <a:cs typeface="+mn-cs"/>
                </a:endParaRPr>
              </a:p>
            </p:txBody>
          </p:sp>
          <p:sp>
            <p:nvSpPr>
              <p:cNvPr id="50" name="Oval 49"/>
              <p:cNvSpPr/>
              <p:nvPr/>
            </p:nvSpPr>
            <p:spPr>
              <a:xfrm>
                <a:off x="1376346" y="1909439"/>
                <a:ext cx="1382568" cy="1382568"/>
              </a:xfrm>
              <a:prstGeom prst="ellipse">
                <a:avLst/>
              </a:prstGeom>
              <a:grp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4267" b="0" i="0" u="none" strike="noStrike" kern="1200" cap="none" spc="0" normalizeH="0" baseline="0" noProof="0">
                  <a:ln>
                    <a:noFill/>
                  </a:ln>
                  <a:solidFill>
                    <a:srgbClr val="FFFFFF"/>
                  </a:solidFill>
                  <a:effectLst/>
                  <a:uLnTx/>
                  <a:uFillTx/>
                  <a:latin typeface="Calibri"/>
                  <a:ea typeface="+mn-ea"/>
                  <a:cs typeface="+mn-cs"/>
                </a:endParaRPr>
              </a:p>
            </p:txBody>
          </p:sp>
        </p:grpSp>
        <p:sp>
          <p:nvSpPr>
            <p:cNvPr id="75" name="Freeform 9"/>
            <p:cNvSpPr>
              <a:spLocks noEditPoints="1"/>
            </p:cNvSpPr>
            <p:nvPr/>
          </p:nvSpPr>
          <p:spPr bwMode="auto">
            <a:xfrm rot="2024094">
              <a:off x="4015055" y="2805986"/>
              <a:ext cx="173634" cy="400880"/>
            </a:xfrm>
            <a:custGeom>
              <a:avLst/>
              <a:gdLst/>
              <a:ahLst/>
              <a:cxnLst>
                <a:cxn ang="0">
                  <a:pos x="0" y="84"/>
                </a:cxn>
                <a:cxn ang="0">
                  <a:pos x="50" y="134"/>
                </a:cxn>
                <a:cxn ang="0">
                  <a:pos x="61" y="133"/>
                </a:cxn>
                <a:cxn ang="0">
                  <a:pos x="61" y="148"/>
                </a:cxn>
                <a:cxn ang="0">
                  <a:pos x="73" y="154"/>
                </a:cxn>
                <a:cxn ang="0">
                  <a:pos x="73" y="278"/>
                </a:cxn>
                <a:cxn ang="0">
                  <a:pos x="61" y="284"/>
                </a:cxn>
                <a:cxn ang="0">
                  <a:pos x="61" y="377"/>
                </a:cxn>
                <a:cxn ang="0">
                  <a:pos x="75" y="392"/>
                </a:cxn>
                <a:cxn ang="0">
                  <a:pos x="93" y="392"/>
                </a:cxn>
                <a:cxn ang="0">
                  <a:pos x="107" y="377"/>
                </a:cxn>
                <a:cxn ang="0">
                  <a:pos x="107" y="357"/>
                </a:cxn>
                <a:cxn ang="0">
                  <a:pos x="143" y="357"/>
                </a:cxn>
                <a:cxn ang="0">
                  <a:pos x="157" y="343"/>
                </a:cxn>
                <a:cxn ang="0">
                  <a:pos x="143" y="329"/>
                </a:cxn>
                <a:cxn ang="0">
                  <a:pos x="107" y="329"/>
                </a:cxn>
                <a:cxn ang="0">
                  <a:pos x="107" y="321"/>
                </a:cxn>
                <a:cxn ang="0">
                  <a:pos x="143" y="321"/>
                </a:cxn>
                <a:cxn ang="0">
                  <a:pos x="157" y="307"/>
                </a:cxn>
                <a:cxn ang="0">
                  <a:pos x="143" y="293"/>
                </a:cxn>
                <a:cxn ang="0">
                  <a:pos x="107" y="293"/>
                </a:cxn>
                <a:cxn ang="0">
                  <a:pos x="107" y="283"/>
                </a:cxn>
                <a:cxn ang="0">
                  <a:pos x="95" y="277"/>
                </a:cxn>
                <a:cxn ang="0">
                  <a:pos x="95" y="156"/>
                </a:cxn>
                <a:cxn ang="0">
                  <a:pos x="107" y="150"/>
                </a:cxn>
                <a:cxn ang="0">
                  <a:pos x="107" y="133"/>
                </a:cxn>
                <a:cxn ang="0">
                  <a:pos x="117" y="134"/>
                </a:cxn>
                <a:cxn ang="0">
                  <a:pos x="168" y="84"/>
                </a:cxn>
                <a:cxn ang="0">
                  <a:pos x="132" y="36"/>
                </a:cxn>
                <a:cxn ang="0">
                  <a:pos x="84" y="0"/>
                </a:cxn>
                <a:cxn ang="0">
                  <a:pos x="36" y="36"/>
                </a:cxn>
                <a:cxn ang="0">
                  <a:pos x="0" y="84"/>
                </a:cxn>
                <a:cxn ang="0">
                  <a:pos x="84" y="31"/>
                </a:cxn>
                <a:cxn ang="0">
                  <a:pos x="107" y="54"/>
                </a:cxn>
                <a:cxn ang="0">
                  <a:pos x="106" y="62"/>
                </a:cxn>
                <a:cxn ang="0">
                  <a:pos x="129" y="87"/>
                </a:cxn>
                <a:cxn ang="0">
                  <a:pos x="105" y="111"/>
                </a:cxn>
                <a:cxn ang="0">
                  <a:pos x="84" y="100"/>
                </a:cxn>
                <a:cxn ang="0">
                  <a:pos x="63" y="111"/>
                </a:cxn>
                <a:cxn ang="0">
                  <a:pos x="38" y="87"/>
                </a:cxn>
                <a:cxn ang="0">
                  <a:pos x="62" y="62"/>
                </a:cxn>
                <a:cxn ang="0">
                  <a:pos x="61" y="54"/>
                </a:cxn>
                <a:cxn ang="0">
                  <a:pos x="84" y="31"/>
                </a:cxn>
                <a:cxn ang="0">
                  <a:pos x="84" y="31"/>
                </a:cxn>
                <a:cxn ang="0">
                  <a:pos x="84" y="31"/>
                </a:cxn>
              </a:cxnLst>
              <a:rect l="0" t="0" r="r" b="b"/>
              <a:pathLst>
                <a:path w="168" h="392">
                  <a:moveTo>
                    <a:pt x="0" y="84"/>
                  </a:moveTo>
                  <a:cubicBezTo>
                    <a:pt x="0" y="112"/>
                    <a:pt x="23" y="134"/>
                    <a:pt x="50" y="134"/>
                  </a:cubicBezTo>
                  <a:cubicBezTo>
                    <a:pt x="54" y="134"/>
                    <a:pt x="57" y="134"/>
                    <a:pt x="61" y="133"/>
                  </a:cubicBezTo>
                  <a:cubicBezTo>
                    <a:pt x="61" y="148"/>
                    <a:pt x="61" y="148"/>
                    <a:pt x="61" y="148"/>
                  </a:cubicBezTo>
                  <a:cubicBezTo>
                    <a:pt x="73" y="154"/>
                    <a:pt x="73" y="154"/>
                    <a:pt x="73" y="154"/>
                  </a:cubicBezTo>
                  <a:cubicBezTo>
                    <a:pt x="73" y="278"/>
                    <a:pt x="73" y="278"/>
                    <a:pt x="73" y="278"/>
                  </a:cubicBezTo>
                  <a:cubicBezTo>
                    <a:pt x="61" y="284"/>
                    <a:pt x="61" y="284"/>
                    <a:pt x="61" y="284"/>
                  </a:cubicBezTo>
                  <a:cubicBezTo>
                    <a:pt x="61" y="377"/>
                    <a:pt x="61" y="377"/>
                    <a:pt x="61" y="377"/>
                  </a:cubicBezTo>
                  <a:cubicBezTo>
                    <a:pt x="61" y="385"/>
                    <a:pt x="67" y="392"/>
                    <a:pt x="75" y="392"/>
                  </a:cubicBezTo>
                  <a:cubicBezTo>
                    <a:pt x="93" y="392"/>
                    <a:pt x="93" y="392"/>
                    <a:pt x="93" y="392"/>
                  </a:cubicBezTo>
                  <a:cubicBezTo>
                    <a:pt x="101" y="392"/>
                    <a:pt x="107" y="385"/>
                    <a:pt x="107" y="377"/>
                  </a:cubicBezTo>
                  <a:cubicBezTo>
                    <a:pt x="107" y="357"/>
                    <a:pt x="107" y="357"/>
                    <a:pt x="107" y="357"/>
                  </a:cubicBezTo>
                  <a:cubicBezTo>
                    <a:pt x="143" y="357"/>
                    <a:pt x="143" y="357"/>
                    <a:pt x="143" y="357"/>
                  </a:cubicBezTo>
                  <a:cubicBezTo>
                    <a:pt x="150" y="357"/>
                    <a:pt x="157" y="350"/>
                    <a:pt x="157" y="343"/>
                  </a:cubicBezTo>
                  <a:cubicBezTo>
                    <a:pt x="157" y="335"/>
                    <a:pt x="150" y="329"/>
                    <a:pt x="143" y="329"/>
                  </a:cubicBezTo>
                  <a:cubicBezTo>
                    <a:pt x="107" y="329"/>
                    <a:pt x="107" y="329"/>
                    <a:pt x="107" y="329"/>
                  </a:cubicBezTo>
                  <a:cubicBezTo>
                    <a:pt x="107" y="321"/>
                    <a:pt x="107" y="321"/>
                    <a:pt x="107" y="321"/>
                  </a:cubicBezTo>
                  <a:cubicBezTo>
                    <a:pt x="143" y="321"/>
                    <a:pt x="143" y="321"/>
                    <a:pt x="143" y="321"/>
                  </a:cubicBezTo>
                  <a:cubicBezTo>
                    <a:pt x="150" y="321"/>
                    <a:pt x="157" y="314"/>
                    <a:pt x="157" y="307"/>
                  </a:cubicBezTo>
                  <a:cubicBezTo>
                    <a:pt x="157" y="299"/>
                    <a:pt x="150" y="293"/>
                    <a:pt x="143" y="293"/>
                  </a:cubicBezTo>
                  <a:cubicBezTo>
                    <a:pt x="107" y="293"/>
                    <a:pt x="107" y="293"/>
                    <a:pt x="107" y="293"/>
                  </a:cubicBezTo>
                  <a:cubicBezTo>
                    <a:pt x="107" y="283"/>
                    <a:pt x="107" y="283"/>
                    <a:pt x="107" y="283"/>
                  </a:cubicBezTo>
                  <a:cubicBezTo>
                    <a:pt x="95" y="277"/>
                    <a:pt x="95" y="277"/>
                    <a:pt x="95" y="277"/>
                  </a:cubicBezTo>
                  <a:cubicBezTo>
                    <a:pt x="95" y="156"/>
                    <a:pt x="95" y="156"/>
                    <a:pt x="95" y="156"/>
                  </a:cubicBezTo>
                  <a:cubicBezTo>
                    <a:pt x="107" y="150"/>
                    <a:pt x="107" y="150"/>
                    <a:pt x="107" y="150"/>
                  </a:cubicBezTo>
                  <a:cubicBezTo>
                    <a:pt x="107" y="133"/>
                    <a:pt x="107" y="133"/>
                    <a:pt x="107" y="133"/>
                  </a:cubicBezTo>
                  <a:cubicBezTo>
                    <a:pt x="110" y="134"/>
                    <a:pt x="114" y="134"/>
                    <a:pt x="117" y="134"/>
                  </a:cubicBezTo>
                  <a:cubicBezTo>
                    <a:pt x="145" y="134"/>
                    <a:pt x="168" y="112"/>
                    <a:pt x="168" y="84"/>
                  </a:cubicBezTo>
                  <a:cubicBezTo>
                    <a:pt x="168" y="61"/>
                    <a:pt x="153" y="42"/>
                    <a:pt x="132" y="36"/>
                  </a:cubicBezTo>
                  <a:cubicBezTo>
                    <a:pt x="126" y="15"/>
                    <a:pt x="107" y="0"/>
                    <a:pt x="84" y="0"/>
                  </a:cubicBezTo>
                  <a:cubicBezTo>
                    <a:pt x="61" y="0"/>
                    <a:pt x="42" y="15"/>
                    <a:pt x="36" y="36"/>
                  </a:cubicBezTo>
                  <a:cubicBezTo>
                    <a:pt x="15" y="42"/>
                    <a:pt x="0" y="61"/>
                    <a:pt x="0" y="84"/>
                  </a:cubicBezTo>
                  <a:close/>
                  <a:moveTo>
                    <a:pt x="84" y="31"/>
                  </a:moveTo>
                  <a:cubicBezTo>
                    <a:pt x="97" y="31"/>
                    <a:pt x="107" y="41"/>
                    <a:pt x="107" y="54"/>
                  </a:cubicBezTo>
                  <a:cubicBezTo>
                    <a:pt x="107" y="57"/>
                    <a:pt x="106" y="59"/>
                    <a:pt x="106" y="62"/>
                  </a:cubicBezTo>
                  <a:cubicBezTo>
                    <a:pt x="119" y="62"/>
                    <a:pt x="129" y="73"/>
                    <a:pt x="129" y="87"/>
                  </a:cubicBezTo>
                  <a:cubicBezTo>
                    <a:pt x="129" y="100"/>
                    <a:pt x="118" y="111"/>
                    <a:pt x="105" y="111"/>
                  </a:cubicBezTo>
                  <a:cubicBezTo>
                    <a:pt x="96" y="111"/>
                    <a:pt x="88" y="107"/>
                    <a:pt x="84" y="100"/>
                  </a:cubicBezTo>
                  <a:cubicBezTo>
                    <a:pt x="79" y="107"/>
                    <a:pt x="72" y="111"/>
                    <a:pt x="63" y="111"/>
                  </a:cubicBezTo>
                  <a:cubicBezTo>
                    <a:pt x="49" y="111"/>
                    <a:pt x="38" y="100"/>
                    <a:pt x="38" y="87"/>
                  </a:cubicBezTo>
                  <a:cubicBezTo>
                    <a:pt x="38" y="73"/>
                    <a:pt x="49" y="62"/>
                    <a:pt x="62" y="62"/>
                  </a:cubicBezTo>
                  <a:cubicBezTo>
                    <a:pt x="61" y="59"/>
                    <a:pt x="61" y="57"/>
                    <a:pt x="61" y="54"/>
                  </a:cubicBezTo>
                  <a:cubicBezTo>
                    <a:pt x="61" y="41"/>
                    <a:pt x="71" y="31"/>
                    <a:pt x="84" y="31"/>
                  </a:cubicBezTo>
                  <a:close/>
                  <a:moveTo>
                    <a:pt x="84" y="31"/>
                  </a:moveTo>
                  <a:cubicBezTo>
                    <a:pt x="84" y="31"/>
                    <a:pt x="84" y="31"/>
                    <a:pt x="84" y="31"/>
                  </a:cubicBezTo>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grpSp>
        <p:nvGrpSpPr>
          <p:cNvPr id="79" name="Group 78"/>
          <p:cNvGrpSpPr/>
          <p:nvPr/>
        </p:nvGrpSpPr>
        <p:grpSpPr>
          <a:xfrm>
            <a:off x="5203336" y="2129939"/>
            <a:ext cx="1400664" cy="1400661"/>
            <a:chOff x="3902502" y="1597454"/>
            <a:chExt cx="1050498" cy="1050496"/>
          </a:xfrm>
        </p:grpSpPr>
        <p:grpSp>
          <p:nvGrpSpPr>
            <p:cNvPr id="39" name="Group 49"/>
            <p:cNvGrpSpPr/>
            <p:nvPr/>
          </p:nvGrpSpPr>
          <p:grpSpPr>
            <a:xfrm>
              <a:off x="3902502" y="1597454"/>
              <a:ext cx="1050498" cy="1050496"/>
              <a:chOff x="953424" y="1486519"/>
              <a:chExt cx="2228412" cy="2228408"/>
            </a:xfrm>
            <a:solidFill>
              <a:schemeClr val="accent3"/>
            </a:solidFill>
          </p:grpSpPr>
          <p:sp>
            <p:nvSpPr>
              <p:cNvPr id="40" name="Freeform 39"/>
              <p:cNvSpPr/>
              <p:nvPr/>
            </p:nvSpPr>
            <p:spPr>
              <a:xfrm>
                <a:off x="953424" y="1486519"/>
                <a:ext cx="2228412" cy="2228408"/>
              </a:xfrm>
              <a:custGeom>
                <a:avLst/>
                <a:gdLst>
                  <a:gd name="connsiteX0" fmla="*/ 1124074 w 1583637"/>
                  <a:gd name="connsiteY0" fmla="*/ 252493 h 1583637"/>
                  <a:gd name="connsiteX1" fmla="*/ 1247256 w 1583637"/>
                  <a:gd name="connsiteY1" fmla="*/ 149126 h 1583637"/>
                  <a:gd name="connsiteX2" fmla="*/ 1345663 w 1583637"/>
                  <a:gd name="connsiteY2" fmla="*/ 231701 h 1583637"/>
                  <a:gd name="connsiteX3" fmla="*/ 1265256 w 1583637"/>
                  <a:gd name="connsiteY3" fmla="*/ 370961 h 1583637"/>
                  <a:gd name="connsiteX4" fmla="*/ 1393012 w 1583637"/>
                  <a:gd name="connsiteY4" fmla="*/ 592241 h 1583637"/>
                  <a:gd name="connsiteX5" fmla="*/ 1553818 w 1583637"/>
                  <a:gd name="connsiteY5" fmla="*/ 592237 h 1583637"/>
                  <a:gd name="connsiteX6" fmla="*/ 1576125 w 1583637"/>
                  <a:gd name="connsiteY6" fmla="*/ 718748 h 1583637"/>
                  <a:gd name="connsiteX7" fmla="*/ 1425015 w 1583637"/>
                  <a:gd name="connsiteY7" fmla="*/ 773743 h 1583637"/>
                  <a:gd name="connsiteX8" fmla="*/ 1380646 w 1583637"/>
                  <a:gd name="connsiteY8" fmla="*/ 1025372 h 1583637"/>
                  <a:gd name="connsiteX9" fmla="*/ 1503833 w 1583637"/>
                  <a:gd name="connsiteY9" fmla="*/ 1128733 h 1583637"/>
                  <a:gd name="connsiteX10" fmla="*/ 1439602 w 1583637"/>
                  <a:gd name="connsiteY10" fmla="*/ 1239984 h 1583637"/>
                  <a:gd name="connsiteX11" fmla="*/ 1288495 w 1583637"/>
                  <a:gd name="connsiteY11" fmla="*/ 1184982 h 1583637"/>
                  <a:gd name="connsiteX12" fmla="*/ 1092761 w 1583637"/>
                  <a:gd name="connsiteY12" fmla="*/ 1349222 h 1583637"/>
                  <a:gd name="connsiteX13" fmla="*/ 1120689 w 1583637"/>
                  <a:gd name="connsiteY13" fmla="*/ 1507584 h 1583637"/>
                  <a:gd name="connsiteX14" fmla="*/ 999974 w 1583637"/>
                  <a:gd name="connsiteY14" fmla="*/ 1551521 h 1583637"/>
                  <a:gd name="connsiteX15" fmla="*/ 919574 w 1583637"/>
                  <a:gd name="connsiteY15" fmla="*/ 1412257 h 1583637"/>
                  <a:gd name="connsiteX16" fmla="*/ 664062 w 1583637"/>
                  <a:gd name="connsiteY16" fmla="*/ 1412257 h 1583637"/>
                  <a:gd name="connsiteX17" fmla="*/ 583663 w 1583637"/>
                  <a:gd name="connsiteY17" fmla="*/ 1551521 h 1583637"/>
                  <a:gd name="connsiteX18" fmla="*/ 462948 w 1583637"/>
                  <a:gd name="connsiteY18" fmla="*/ 1507584 h 1583637"/>
                  <a:gd name="connsiteX19" fmla="*/ 490876 w 1583637"/>
                  <a:gd name="connsiteY19" fmla="*/ 1349222 h 1583637"/>
                  <a:gd name="connsiteX20" fmla="*/ 295142 w 1583637"/>
                  <a:gd name="connsiteY20" fmla="*/ 1184981 h 1583637"/>
                  <a:gd name="connsiteX21" fmla="*/ 144035 w 1583637"/>
                  <a:gd name="connsiteY21" fmla="*/ 1239984 h 1583637"/>
                  <a:gd name="connsiteX22" fmla="*/ 79804 w 1583637"/>
                  <a:gd name="connsiteY22" fmla="*/ 1128733 h 1583637"/>
                  <a:gd name="connsiteX23" fmla="*/ 202991 w 1583637"/>
                  <a:gd name="connsiteY23" fmla="*/ 1025372 h 1583637"/>
                  <a:gd name="connsiteX24" fmla="*/ 158622 w 1583637"/>
                  <a:gd name="connsiteY24" fmla="*/ 773743 h 1583637"/>
                  <a:gd name="connsiteX25" fmla="*/ 7512 w 1583637"/>
                  <a:gd name="connsiteY25" fmla="*/ 718748 h 1583637"/>
                  <a:gd name="connsiteX26" fmla="*/ 29819 w 1583637"/>
                  <a:gd name="connsiteY26" fmla="*/ 592237 h 1583637"/>
                  <a:gd name="connsiteX27" fmla="*/ 190625 w 1583637"/>
                  <a:gd name="connsiteY27" fmla="*/ 592241 h 1583637"/>
                  <a:gd name="connsiteX28" fmla="*/ 318381 w 1583637"/>
                  <a:gd name="connsiteY28" fmla="*/ 370961 h 1583637"/>
                  <a:gd name="connsiteX29" fmla="*/ 237974 w 1583637"/>
                  <a:gd name="connsiteY29" fmla="*/ 231701 h 1583637"/>
                  <a:gd name="connsiteX30" fmla="*/ 336381 w 1583637"/>
                  <a:gd name="connsiteY30" fmla="*/ 149126 h 1583637"/>
                  <a:gd name="connsiteX31" fmla="*/ 459563 w 1583637"/>
                  <a:gd name="connsiteY31" fmla="*/ 252493 h 1583637"/>
                  <a:gd name="connsiteX32" fmla="*/ 699666 w 1583637"/>
                  <a:gd name="connsiteY32" fmla="*/ 165103 h 1583637"/>
                  <a:gd name="connsiteX33" fmla="*/ 727586 w 1583637"/>
                  <a:gd name="connsiteY33" fmla="*/ 6739 h 1583637"/>
                  <a:gd name="connsiteX34" fmla="*/ 856051 w 1583637"/>
                  <a:gd name="connsiteY34" fmla="*/ 6739 h 1583637"/>
                  <a:gd name="connsiteX35" fmla="*/ 883970 w 1583637"/>
                  <a:gd name="connsiteY35" fmla="*/ 165102 h 1583637"/>
                  <a:gd name="connsiteX36" fmla="*/ 1124073 w 1583637"/>
                  <a:gd name="connsiteY36" fmla="*/ 252493 h 1583637"/>
                  <a:gd name="connsiteX37" fmla="*/ 1124074 w 1583637"/>
                  <a:gd name="connsiteY37" fmla="*/ 252493 h 158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83637" h="1583637">
                    <a:moveTo>
                      <a:pt x="1124074" y="252493"/>
                    </a:moveTo>
                    <a:lnTo>
                      <a:pt x="1247256" y="149126"/>
                    </a:lnTo>
                    <a:lnTo>
                      <a:pt x="1345663" y="231701"/>
                    </a:lnTo>
                    <a:lnTo>
                      <a:pt x="1265256" y="370961"/>
                    </a:lnTo>
                    <a:cubicBezTo>
                      <a:pt x="1322430" y="435278"/>
                      <a:pt x="1365899" y="510569"/>
                      <a:pt x="1393012" y="592241"/>
                    </a:cubicBezTo>
                    <a:lnTo>
                      <a:pt x="1553818" y="592237"/>
                    </a:lnTo>
                    <a:lnTo>
                      <a:pt x="1576125" y="718748"/>
                    </a:lnTo>
                    <a:lnTo>
                      <a:pt x="1425015" y="773743"/>
                    </a:lnTo>
                    <a:cubicBezTo>
                      <a:pt x="1427471" y="859762"/>
                      <a:pt x="1412374" y="945380"/>
                      <a:pt x="1380646" y="1025372"/>
                    </a:cubicBezTo>
                    <a:lnTo>
                      <a:pt x="1503833" y="1128733"/>
                    </a:lnTo>
                    <a:lnTo>
                      <a:pt x="1439602" y="1239984"/>
                    </a:lnTo>
                    <a:lnTo>
                      <a:pt x="1288495" y="1184982"/>
                    </a:lnTo>
                    <a:cubicBezTo>
                      <a:pt x="1235084" y="1252456"/>
                      <a:pt x="1168484" y="1308339"/>
                      <a:pt x="1092761" y="1349222"/>
                    </a:cubicBezTo>
                    <a:lnTo>
                      <a:pt x="1120689" y="1507584"/>
                    </a:lnTo>
                    <a:lnTo>
                      <a:pt x="999974" y="1551521"/>
                    </a:lnTo>
                    <a:lnTo>
                      <a:pt x="919574" y="1412257"/>
                    </a:lnTo>
                    <a:cubicBezTo>
                      <a:pt x="835287" y="1429613"/>
                      <a:pt x="748348" y="1429613"/>
                      <a:pt x="664062" y="1412257"/>
                    </a:cubicBezTo>
                    <a:lnTo>
                      <a:pt x="583663" y="1551521"/>
                    </a:lnTo>
                    <a:lnTo>
                      <a:pt x="462948" y="1507584"/>
                    </a:lnTo>
                    <a:lnTo>
                      <a:pt x="490876" y="1349222"/>
                    </a:lnTo>
                    <a:cubicBezTo>
                      <a:pt x="415153" y="1308339"/>
                      <a:pt x="348553" y="1252455"/>
                      <a:pt x="295142" y="1184981"/>
                    </a:cubicBezTo>
                    <a:lnTo>
                      <a:pt x="144035" y="1239984"/>
                    </a:lnTo>
                    <a:lnTo>
                      <a:pt x="79804" y="1128733"/>
                    </a:lnTo>
                    <a:lnTo>
                      <a:pt x="202991" y="1025372"/>
                    </a:lnTo>
                    <a:cubicBezTo>
                      <a:pt x="171263" y="945380"/>
                      <a:pt x="156166" y="859762"/>
                      <a:pt x="158622" y="773743"/>
                    </a:cubicBezTo>
                    <a:lnTo>
                      <a:pt x="7512" y="718748"/>
                    </a:lnTo>
                    <a:lnTo>
                      <a:pt x="29819" y="592237"/>
                    </a:lnTo>
                    <a:lnTo>
                      <a:pt x="190625" y="592241"/>
                    </a:lnTo>
                    <a:cubicBezTo>
                      <a:pt x="217738" y="510569"/>
                      <a:pt x="261208" y="435277"/>
                      <a:pt x="318381" y="370961"/>
                    </a:cubicBezTo>
                    <a:lnTo>
                      <a:pt x="237974" y="231701"/>
                    </a:lnTo>
                    <a:lnTo>
                      <a:pt x="336381" y="149126"/>
                    </a:lnTo>
                    <a:lnTo>
                      <a:pt x="459563" y="252493"/>
                    </a:lnTo>
                    <a:cubicBezTo>
                      <a:pt x="532831" y="207356"/>
                      <a:pt x="614527" y="177621"/>
                      <a:pt x="699666" y="165103"/>
                    </a:cubicBezTo>
                    <a:lnTo>
                      <a:pt x="727586" y="6739"/>
                    </a:lnTo>
                    <a:lnTo>
                      <a:pt x="856051" y="6739"/>
                    </a:lnTo>
                    <a:lnTo>
                      <a:pt x="883970" y="165102"/>
                    </a:lnTo>
                    <a:cubicBezTo>
                      <a:pt x="969110" y="177621"/>
                      <a:pt x="1050806" y="207356"/>
                      <a:pt x="1124073" y="252493"/>
                    </a:cubicBezTo>
                    <a:lnTo>
                      <a:pt x="1124074" y="252493"/>
                    </a:lnTo>
                    <a:close/>
                  </a:path>
                </a:pathLst>
              </a:cu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5308" tIns="731520" rIns="475308" bIns="582340" numCol="1" spcCol="1270" anchor="ctr" anchorCtr="0">
                <a:noAutofit/>
              </a:bodyPr>
              <a:lstStyle/>
              <a:p>
                <a:pPr marL="0" marR="0" lvl="0" indent="0" algn="ctr" defTabSz="1777956" rtl="0" eaLnBrk="1" fontAlgn="auto" latinLnBrk="0" hangingPunct="1">
                  <a:lnSpc>
                    <a:spcPct val="90000"/>
                  </a:lnSpc>
                  <a:spcBef>
                    <a:spcPct val="0"/>
                  </a:spcBef>
                  <a:spcAft>
                    <a:spcPct val="35000"/>
                  </a:spcAft>
                  <a:buClrTx/>
                  <a:buSzTx/>
                  <a:buFontTx/>
                  <a:buNone/>
                  <a:tabLst/>
                  <a:defRPr/>
                </a:pPr>
                <a:endParaRPr kumimoji="0" lang="lt-LT" sz="4000" b="0" i="0" u="none" strike="noStrike" kern="1200" cap="none" spc="0" normalizeH="0" baseline="0" noProof="0">
                  <a:ln>
                    <a:noFill/>
                  </a:ln>
                  <a:solidFill>
                    <a:srgbClr val="FFFFFF"/>
                  </a:solidFill>
                  <a:effectLst/>
                  <a:uLnTx/>
                  <a:uFillTx/>
                  <a:latin typeface="Calibri"/>
                  <a:ea typeface="+mn-ea"/>
                  <a:cs typeface="+mn-cs"/>
                </a:endParaRPr>
              </a:p>
            </p:txBody>
          </p:sp>
          <p:sp>
            <p:nvSpPr>
              <p:cNvPr id="41" name="Oval 40"/>
              <p:cNvSpPr/>
              <p:nvPr/>
            </p:nvSpPr>
            <p:spPr>
              <a:xfrm>
                <a:off x="1376346" y="1909439"/>
                <a:ext cx="1382568" cy="1382568"/>
              </a:xfrm>
              <a:prstGeom prst="ellipse">
                <a:avLst/>
              </a:prstGeom>
              <a:grp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4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78" name="Freeform 131"/>
            <p:cNvSpPr>
              <a:spLocks/>
            </p:cNvSpPr>
            <p:nvPr/>
          </p:nvSpPr>
          <p:spPr bwMode="auto">
            <a:xfrm>
              <a:off x="4267081" y="1959597"/>
              <a:ext cx="321341" cy="326210"/>
            </a:xfrm>
            <a:custGeom>
              <a:avLst/>
              <a:gdLst/>
              <a:ahLst/>
              <a:cxnLst>
                <a:cxn ang="0">
                  <a:pos x="61" y="49"/>
                </a:cxn>
                <a:cxn ang="0">
                  <a:pos x="49" y="62"/>
                </a:cxn>
                <a:cxn ang="0">
                  <a:pos x="36" y="49"/>
                </a:cxn>
                <a:cxn ang="0">
                  <a:pos x="36" y="48"/>
                </a:cxn>
                <a:cxn ang="0">
                  <a:pos x="21" y="41"/>
                </a:cxn>
                <a:cxn ang="0">
                  <a:pos x="13" y="44"/>
                </a:cxn>
                <a:cxn ang="0">
                  <a:pos x="0" y="31"/>
                </a:cxn>
                <a:cxn ang="0">
                  <a:pos x="13" y="18"/>
                </a:cxn>
                <a:cxn ang="0">
                  <a:pos x="21" y="22"/>
                </a:cxn>
                <a:cxn ang="0">
                  <a:pos x="36" y="15"/>
                </a:cxn>
                <a:cxn ang="0">
                  <a:pos x="36" y="13"/>
                </a:cxn>
                <a:cxn ang="0">
                  <a:pos x="49" y="0"/>
                </a:cxn>
                <a:cxn ang="0">
                  <a:pos x="61" y="13"/>
                </a:cxn>
                <a:cxn ang="0">
                  <a:pos x="49" y="26"/>
                </a:cxn>
                <a:cxn ang="0">
                  <a:pos x="40" y="23"/>
                </a:cxn>
                <a:cxn ang="0">
                  <a:pos x="25" y="30"/>
                </a:cxn>
                <a:cxn ang="0">
                  <a:pos x="25" y="31"/>
                </a:cxn>
                <a:cxn ang="0">
                  <a:pos x="25" y="33"/>
                </a:cxn>
                <a:cxn ang="0">
                  <a:pos x="40" y="40"/>
                </a:cxn>
                <a:cxn ang="0">
                  <a:pos x="49" y="36"/>
                </a:cxn>
                <a:cxn ang="0">
                  <a:pos x="61" y="49"/>
                </a:cxn>
              </a:cxnLst>
              <a:rect l="0" t="0" r="r" b="b"/>
              <a:pathLst>
                <a:path w="61" h="62">
                  <a:moveTo>
                    <a:pt x="61" y="49"/>
                  </a:moveTo>
                  <a:cubicBezTo>
                    <a:pt x="61" y="56"/>
                    <a:pt x="56" y="62"/>
                    <a:pt x="49" y="62"/>
                  </a:cubicBezTo>
                  <a:cubicBezTo>
                    <a:pt x="41" y="62"/>
                    <a:pt x="36" y="56"/>
                    <a:pt x="36" y="49"/>
                  </a:cubicBezTo>
                  <a:cubicBezTo>
                    <a:pt x="36" y="49"/>
                    <a:pt x="36" y="48"/>
                    <a:pt x="36" y="48"/>
                  </a:cubicBezTo>
                  <a:cubicBezTo>
                    <a:pt x="21" y="41"/>
                    <a:pt x="21" y="41"/>
                    <a:pt x="21" y="41"/>
                  </a:cubicBezTo>
                  <a:cubicBezTo>
                    <a:pt x="19" y="43"/>
                    <a:pt x="16" y="44"/>
                    <a:pt x="13" y="44"/>
                  </a:cubicBezTo>
                  <a:cubicBezTo>
                    <a:pt x="6" y="44"/>
                    <a:pt x="0" y="38"/>
                    <a:pt x="0" y="31"/>
                  </a:cubicBezTo>
                  <a:cubicBezTo>
                    <a:pt x="0" y="24"/>
                    <a:pt x="6" y="18"/>
                    <a:pt x="13" y="18"/>
                  </a:cubicBezTo>
                  <a:cubicBezTo>
                    <a:pt x="16" y="18"/>
                    <a:pt x="19" y="20"/>
                    <a:pt x="21" y="22"/>
                  </a:cubicBezTo>
                  <a:cubicBezTo>
                    <a:pt x="36" y="15"/>
                    <a:pt x="36" y="15"/>
                    <a:pt x="36" y="15"/>
                  </a:cubicBezTo>
                  <a:cubicBezTo>
                    <a:pt x="36" y="14"/>
                    <a:pt x="36" y="14"/>
                    <a:pt x="36" y="13"/>
                  </a:cubicBezTo>
                  <a:cubicBezTo>
                    <a:pt x="36" y="6"/>
                    <a:pt x="41" y="0"/>
                    <a:pt x="49" y="0"/>
                  </a:cubicBezTo>
                  <a:cubicBezTo>
                    <a:pt x="56" y="0"/>
                    <a:pt x="61" y="6"/>
                    <a:pt x="61" y="13"/>
                  </a:cubicBezTo>
                  <a:cubicBezTo>
                    <a:pt x="61" y="20"/>
                    <a:pt x="56" y="26"/>
                    <a:pt x="49" y="26"/>
                  </a:cubicBezTo>
                  <a:cubicBezTo>
                    <a:pt x="45" y="26"/>
                    <a:pt x="42" y="25"/>
                    <a:pt x="40" y="23"/>
                  </a:cubicBezTo>
                  <a:cubicBezTo>
                    <a:pt x="25" y="30"/>
                    <a:pt x="25" y="30"/>
                    <a:pt x="25" y="30"/>
                  </a:cubicBezTo>
                  <a:cubicBezTo>
                    <a:pt x="25" y="30"/>
                    <a:pt x="25" y="31"/>
                    <a:pt x="25" y="31"/>
                  </a:cubicBezTo>
                  <a:cubicBezTo>
                    <a:pt x="25" y="32"/>
                    <a:pt x="25" y="32"/>
                    <a:pt x="25" y="33"/>
                  </a:cubicBezTo>
                  <a:cubicBezTo>
                    <a:pt x="40" y="40"/>
                    <a:pt x="40" y="40"/>
                    <a:pt x="40" y="40"/>
                  </a:cubicBezTo>
                  <a:cubicBezTo>
                    <a:pt x="42" y="38"/>
                    <a:pt x="45" y="36"/>
                    <a:pt x="49" y="36"/>
                  </a:cubicBezTo>
                  <a:cubicBezTo>
                    <a:pt x="56" y="36"/>
                    <a:pt x="61" y="42"/>
                    <a:pt x="61" y="49"/>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t-LT" sz="2400" b="0" i="0" u="none" strike="noStrike" kern="1200" cap="none" spc="0" normalizeH="0" baseline="0" noProof="0">
                <a:ln>
                  <a:noFill/>
                </a:ln>
                <a:solidFill>
                  <a:srgbClr val="262626"/>
                </a:solidFill>
                <a:effectLst/>
                <a:uLnTx/>
                <a:uFillTx/>
                <a:latin typeface="Calibri"/>
                <a:ea typeface="+mn-ea"/>
                <a:cs typeface="+mn-cs"/>
              </a:endParaRPr>
            </a:p>
          </p:txBody>
        </p:sp>
      </p:grpSp>
      <p:pic>
        <p:nvPicPr>
          <p:cNvPr id="3" name="Picture 2" descr="Centrinė projektų valdymo agentūra">
            <a:extLst>
              <a:ext uri="{FF2B5EF4-FFF2-40B4-BE49-F238E27FC236}">
                <a16:creationId xmlns:a16="http://schemas.microsoft.com/office/drawing/2014/main" id="{F93C3983-88C3-2DB4-1355-48EA819E7D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4">
            <a:extLst>
              <a:ext uri="{FF2B5EF4-FFF2-40B4-BE49-F238E27FC236}">
                <a16:creationId xmlns:a16="http://schemas.microsoft.com/office/drawing/2014/main" id="{3E96F27A-0F5A-674A-CA85-13A79618B06C}"/>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16" name="Text Placeholder 2">
            <a:extLst>
              <a:ext uri="{FF2B5EF4-FFF2-40B4-BE49-F238E27FC236}">
                <a16:creationId xmlns:a16="http://schemas.microsoft.com/office/drawing/2014/main" id="{428C07C6-3FA6-3464-7AF6-5AA8992433E3}"/>
              </a:ext>
            </a:extLst>
          </p:cNvPr>
          <p:cNvSpPr txBox="1">
            <a:spLocks/>
          </p:cNvSpPr>
          <p:nvPr/>
        </p:nvSpPr>
        <p:spPr>
          <a:xfrm>
            <a:off x="1416049" y="476251"/>
            <a:ext cx="10188122" cy="100375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en-US" sz="4400" b="0" i="0" u="none" strike="noStrike" kern="1200" cap="none" spc="40" normalizeH="0" baseline="0" noProof="0" dirty="0">
                <a:ln>
                  <a:noFill/>
                </a:ln>
                <a:solidFill>
                  <a:srgbClr val="092E68"/>
                </a:solidFill>
                <a:effectLst/>
                <a:uLnTx/>
                <a:uFillTx/>
                <a:latin typeface="DM Serif Display" pitchFamily="2" charset="0"/>
              </a:rPr>
              <a:t>Turinys</a:t>
            </a:r>
            <a:endParaRPr kumimoji="0" lang="lt-LT" sz="4400" b="0" i="0" u="none" strike="noStrike" kern="1200" cap="none" spc="40" normalizeH="0" baseline="0" noProof="0" dirty="0">
              <a:ln>
                <a:noFill/>
              </a:ln>
              <a:solidFill>
                <a:srgbClr val="092E68"/>
              </a:solidFill>
              <a:effectLst/>
              <a:uLnTx/>
              <a:uFillTx/>
              <a:latin typeface="DM Serif Display" pitchFamily="2" charset="0"/>
            </a:endParaRPr>
          </a:p>
        </p:txBody>
      </p:sp>
      <p:sp>
        <p:nvSpPr>
          <p:cNvPr id="2" name="Stačiakampis 1">
            <a:extLst>
              <a:ext uri="{FF2B5EF4-FFF2-40B4-BE49-F238E27FC236}">
                <a16:creationId xmlns:a16="http://schemas.microsoft.com/office/drawing/2014/main" id="{D8BAE563-CD49-A41C-7860-BDB13E59F338}"/>
              </a:ext>
            </a:extLst>
          </p:cNvPr>
          <p:cNvSpPr/>
          <p:nvPr/>
        </p:nvSpPr>
        <p:spPr>
          <a:xfrm>
            <a:off x="7106798" y="1419640"/>
            <a:ext cx="4440285" cy="48620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Teisės aktai</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Finansuojamos veiklos</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Galimi pareiškėjai ir keliami reikalavimai</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Finansavimas </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Išlaidų tinkamumo reikalavimai </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Projektui taikomi stebėsenos rodikliai </a:t>
            </a: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Projektų atranka ir atrankos kriterijai </a:t>
            </a:r>
          </a:p>
          <a:p>
            <a:pPr marL="342900" indent="-342900">
              <a:buClr>
                <a:schemeClr val="accent2"/>
              </a:buClr>
              <a:buFont typeface="Wingdings" panose="05000000000000000000" pitchFamily="2" charset="2"/>
              <a:buChar char="q"/>
            </a:pPr>
            <a:r>
              <a:rPr lang="pl-PL" sz="2000" b="1" dirty="0">
                <a:solidFill>
                  <a:srgbClr val="002060"/>
                </a:solidFill>
                <a:latin typeface="DM Sans" pitchFamily="2" charset="-70"/>
              </a:rPr>
              <a:t>Kartu </a:t>
            </a:r>
            <a:r>
              <a:rPr lang="pl-PL" sz="2000" b="1" dirty="0" err="1">
                <a:solidFill>
                  <a:srgbClr val="002060"/>
                </a:solidFill>
                <a:latin typeface="DM Sans" pitchFamily="2" charset="-70"/>
              </a:rPr>
              <a:t>su</a:t>
            </a:r>
            <a:r>
              <a:rPr lang="pl-PL" sz="2000" b="1" dirty="0">
                <a:solidFill>
                  <a:srgbClr val="002060"/>
                </a:solidFill>
                <a:latin typeface="DM Sans" pitchFamily="2" charset="-70"/>
              </a:rPr>
              <a:t> PĮP </a:t>
            </a:r>
            <a:r>
              <a:rPr lang="pl-PL" sz="2000" b="1" dirty="0" err="1">
                <a:solidFill>
                  <a:srgbClr val="002060"/>
                </a:solidFill>
                <a:latin typeface="DM Sans" pitchFamily="2" charset="-70"/>
              </a:rPr>
              <a:t>teikiami</a:t>
            </a:r>
            <a:r>
              <a:rPr lang="pl-PL" sz="2000" b="1" dirty="0">
                <a:solidFill>
                  <a:srgbClr val="002060"/>
                </a:solidFill>
                <a:latin typeface="DM Sans" pitchFamily="2" charset="-70"/>
              </a:rPr>
              <a:t> </a:t>
            </a:r>
            <a:r>
              <a:rPr lang="pl-PL" sz="2000" b="1" dirty="0" err="1">
                <a:solidFill>
                  <a:srgbClr val="002060"/>
                </a:solidFill>
                <a:latin typeface="DM Sans" pitchFamily="2" charset="-70"/>
              </a:rPr>
              <a:t>dokumentai</a:t>
            </a:r>
            <a:endParaRPr lang="lt-LT" sz="2000" b="1" dirty="0">
              <a:solidFill>
                <a:srgbClr val="002060"/>
              </a:solidFill>
              <a:latin typeface="DM Sans" pitchFamily="2" charset="-70"/>
            </a:endParaRPr>
          </a:p>
          <a:p>
            <a:pPr marL="342900" indent="-342900">
              <a:buClr>
                <a:schemeClr val="accent2"/>
              </a:buClr>
              <a:buFont typeface="Wingdings" panose="05000000000000000000" pitchFamily="2" charset="2"/>
              <a:buChar char="q"/>
            </a:pPr>
            <a:r>
              <a:rPr lang="lt-LT" sz="2000" b="1" dirty="0">
                <a:solidFill>
                  <a:srgbClr val="002060"/>
                </a:solidFill>
                <a:latin typeface="DM Sans" pitchFamily="2" charset="-70"/>
              </a:rPr>
              <a:t>Kita naudinga informacija</a:t>
            </a:r>
          </a:p>
          <a:p>
            <a:pPr>
              <a:buClr>
                <a:schemeClr val="accent2"/>
              </a:buClr>
            </a:pPr>
            <a:endParaRPr lang="pl-PL" sz="2000" b="1" dirty="0">
              <a:solidFill>
                <a:srgbClr val="002060"/>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a:p>
            <a:pPr marL="342900" indent="-342900">
              <a:buClr>
                <a:schemeClr val="accent2"/>
              </a:buClr>
              <a:buFont typeface="Wingdings" panose="05000000000000000000" pitchFamily="2" charset="2"/>
              <a:buChar char="q"/>
            </a:pPr>
            <a:endParaRPr lang="lt-LT" sz="2000" b="1" dirty="0">
              <a:solidFill>
                <a:schemeClr val="accent1"/>
              </a:solidFill>
              <a:latin typeface="DM Sans" pitchFamily="2" charset="-70"/>
            </a:endParaRPr>
          </a:p>
        </p:txBody>
      </p:sp>
    </p:spTree>
    <p:extLst>
      <p:ext uri="{BB962C8B-B14F-4D97-AF65-F5344CB8AC3E}">
        <p14:creationId xmlns:p14="http://schemas.microsoft.com/office/powerpoint/2010/main" val="1477324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683B7B1F-0E95-F8B3-58BD-928E8606A3A7}"/>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335C447A-4E43-0F78-C6AB-D32BEA9F9DE7}"/>
              </a:ext>
            </a:extLst>
          </p:cNvPr>
          <p:cNvGrpSpPr/>
          <p:nvPr/>
        </p:nvGrpSpPr>
        <p:grpSpPr>
          <a:xfrm>
            <a:off x="528212" y="1424964"/>
            <a:ext cx="11135576" cy="4583949"/>
            <a:chOff x="518160" y="2137832"/>
            <a:chExt cx="11135576" cy="3888260"/>
          </a:xfrm>
        </p:grpSpPr>
        <p:sp>
          <p:nvSpPr>
            <p:cNvPr id="5" name="Rectangle 4">
              <a:extLst>
                <a:ext uri="{FF2B5EF4-FFF2-40B4-BE49-F238E27FC236}">
                  <a16:creationId xmlns:a16="http://schemas.microsoft.com/office/drawing/2014/main" id="{2A49B4AA-66C6-7DEE-58D9-AD755F9071D5}"/>
                </a:ext>
              </a:extLst>
            </p:cNvPr>
            <p:cNvSpPr/>
            <p:nvPr/>
          </p:nvSpPr>
          <p:spPr>
            <a:xfrm>
              <a:off x="1807184" y="2542438"/>
              <a:ext cx="9846552" cy="1111101"/>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dirty="0">
                <a:solidFill>
                  <a:srgbClr val="FFFFFF"/>
                </a:solidFill>
                <a:latin typeface="Calibri"/>
              </a:endParaRPr>
            </a:p>
          </p:txBody>
        </p:sp>
        <p:sp>
          <p:nvSpPr>
            <p:cNvPr id="14" name="Rectangle 13">
              <a:extLst>
                <a:ext uri="{FF2B5EF4-FFF2-40B4-BE49-F238E27FC236}">
                  <a16:creationId xmlns:a16="http://schemas.microsoft.com/office/drawing/2014/main" id="{695D0F36-6373-7BA3-6F50-0D13BB6B2DD5}"/>
                </a:ext>
              </a:extLst>
            </p:cNvPr>
            <p:cNvSpPr/>
            <p:nvPr/>
          </p:nvSpPr>
          <p:spPr>
            <a:xfrm rot="10800000">
              <a:off x="518160" y="2137832"/>
              <a:ext cx="1046480" cy="388826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en-US" sz="2400" dirty="0">
                  <a:solidFill>
                    <a:srgbClr val="FFFFFF"/>
                  </a:solidFill>
                  <a:latin typeface="DM Sans" pitchFamily="2" charset="-70"/>
                </a:rPr>
                <a:t>Specialusis</a:t>
              </a:r>
            </a:p>
          </p:txBody>
        </p:sp>
        <p:sp>
          <p:nvSpPr>
            <p:cNvPr id="16" name="Footer Text">
              <a:extLst>
                <a:ext uri="{FF2B5EF4-FFF2-40B4-BE49-F238E27FC236}">
                  <a16:creationId xmlns:a16="http://schemas.microsoft.com/office/drawing/2014/main" id="{38271208-F4B7-4EAA-8A97-988A4C1F62DB}"/>
                </a:ext>
              </a:extLst>
            </p:cNvPr>
            <p:cNvSpPr txBox="1"/>
            <p:nvPr/>
          </p:nvSpPr>
          <p:spPr>
            <a:xfrm>
              <a:off x="1395296" y="2786689"/>
              <a:ext cx="9496358" cy="215444"/>
            </a:xfrm>
            <a:prstGeom prst="rect">
              <a:avLst/>
            </a:prstGeom>
            <a:noFill/>
          </p:spPr>
          <p:txBody>
            <a:bodyPr wrap="square" lIns="0" tIns="0" rIns="0" bIns="0" rtlCol="0">
              <a:spAutoFit/>
            </a:bodyPr>
            <a:lstStyle/>
            <a:p>
              <a:pPr algn="just" defTabSz="1219170">
                <a:spcAft>
                  <a:spcPts val="333"/>
                </a:spcAft>
              </a:pPr>
              <a:endParaRPr lang="en-US" sz="1400" dirty="0"/>
            </a:p>
          </p:txBody>
        </p:sp>
      </p:grpSp>
      <p:sp>
        <p:nvSpPr>
          <p:cNvPr id="28" name="Text Placeholder 2">
            <a:extLst>
              <a:ext uri="{FF2B5EF4-FFF2-40B4-BE49-F238E27FC236}">
                <a16:creationId xmlns:a16="http://schemas.microsoft.com/office/drawing/2014/main" id="{46EBCB49-AB4F-9BF5-22BB-95CB99A95463}"/>
              </a:ext>
            </a:extLst>
          </p:cNvPr>
          <p:cNvSpPr txBox="1">
            <a:spLocks/>
          </p:cNvSpPr>
          <p:nvPr/>
        </p:nvSpPr>
        <p:spPr>
          <a:xfrm>
            <a:off x="1416049" y="476251"/>
            <a:ext cx="9620759" cy="77582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(2)</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4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8B6312B4-9DC7-0632-D2EA-7686FB0713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C33D446A-C979-089C-F21F-3D3D7A30853D}"/>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7" name="TextBox 6">
            <a:extLst>
              <a:ext uri="{FF2B5EF4-FFF2-40B4-BE49-F238E27FC236}">
                <a16:creationId xmlns:a16="http://schemas.microsoft.com/office/drawing/2014/main" id="{99DEE6DD-0448-DD37-5533-0AFE6E2024FF}"/>
              </a:ext>
            </a:extLst>
          </p:cNvPr>
          <p:cNvSpPr txBox="1"/>
          <p:nvPr/>
        </p:nvSpPr>
        <p:spPr>
          <a:xfrm>
            <a:off x="1953696" y="2435547"/>
            <a:ext cx="9846552" cy="3693319"/>
          </a:xfrm>
          <a:prstGeom prst="rect">
            <a:avLst/>
          </a:prstGeom>
          <a:noFill/>
        </p:spPr>
        <p:txBody>
          <a:bodyPr wrap="square">
            <a:spAutoFit/>
          </a:bodyPr>
          <a:lstStyle/>
          <a:p>
            <a:pPr algn="just"/>
            <a:r>
              <a:rPr lang="lt-LT" dirty="0">
                <a:solidFill>
                  <a:srgbClr val="002060"/>
                </a:solidFill>
                <a:latin typeface="DM Sans" pitchFamily="2" charset="-70"/>
              </a:rPr>
              <a:t>Vertinama, ar pareiškėjo pagrindinė vykdoma veikla atitinka ekonominę veiklą pagal EVRK 2.1 red. K sekciją „Telekomunikacijų, kompiuterių programavimo, konsultacinė, kompiuterijos infrastruktūros ir kita informacinių paslaugų veikla“.</a:t>
            </a:r>
          </a:p>
          <a:p>
            <a:pPr algn="just"/>
            <a:endParaRPr lang="lt-LT" dirty="0">
              <a:solidFill>
                <a:srgbClr val="002060"/>
              </a:solidFill>
              <a:latin typeface="DM Sans" pitchFamily="2" charset="-70"/>
            </a:endParaRPr>
          </a:p>
          <a:p>
            <a:pPr algn="just"/>
            <a:r>
              <a:rPr lang="lt-LT" dirty="0">
                <a:solidFill>
                  <a:srgbClr val="002060"/>
                </a:solidFill>
                <a:latin typeface="DM Sans" pitchFamily="2" charset="-70"/>
              </a:rPr>
              <a:t>IRT įmone laikoma įmonė, kurios pardavimo pajamos iš įmonės IRT veiklos (-ų) per 2025 m. sudaro </a:t>
            </a:r>
            <a:r>
              <a:rPr lang="lt-LT" b="1" dirty="0">
                <a:solidFill>
                  <a:srgbClr val="002060"/>
                </a:solidFill>
                <a:latin typeface="DM Sans" pitchFamily="2" charset="-70"/>
              </a:rPr>
              <a:t>ne mažiau kaip 51 procentą </a:t>
            </a:r>
            <a:r>
              <a:rPr lang="lt-LT" dirty="0">
                <a:solidFill>
                  <a:srgbClr val="002060"/>
                </a:solidFill>
                <a:latin typeface="DM Sans" pitchFamily="2" charset="-70"/>
              </a:rPr>
              <a:t>visų įmonės veiklų pardavimo pajamų. </a:t>
            </a:r>
          </a:p>
          <a:p>
            <a:pPr algn="just"/>
            <a:endParaRPr lang="lt-LT" dirty="0">
              <a:solidFill>
                <a:srgbClr val="002060"/>
              </a:solidFill>
              <a:latin typeface="DM Sans" pitchFamily="2" charset="-70"/>
            </a:endParaRPr>
          </a:p>
          <a:p>
            <a:pPr algn="just"/>
            <a:r>
              <a:rPr lang="lt-LT" dirty="0">
                <a:solidFill>
                  <a:srgbClr val="002060"/>
                </a:solidFill>
                <a:latin typeface="DM Sans" pitchFamily="2" charset="-70"/>
              </a:rPr>
              <a:t>Įmonės ekonominės veiklos vykdymas tikrinamas pagal paskutinį patvirtintą metinių finansinių ataskaitų rinkinį ir (ar) kitus įmonės ekonominę veiklą pagrindžiančius buhalterinės apskaitos dokumentus.</a:t>
            </a:r>
          </a:p>
          <a:p>
            <a:pPr algn="just"/>
            <a:endParaRPr lang="lt-LT" dirty="0">
              <a:solidFill>
                <a:srgbClr val="002060"/>
              </a:solidFill>
              <a:latin typeface="DM Sans" pitchFamily="2" charset="-70"/>
            </a:endParaRPr>
          </a:p>
          <a:p>
            <a:pPr algn="just"/>
            <a:r>
              <a:rPr lang="lt-LT" dirty="0">
                <a:solidFill>
                  <a:srgbClr val="002060"/>
                </a:solidFill>
                <a:latin typeface="DM Sans" pitchFamily="2" charset="-70"/>
              </a:rPr>
              <a:t>Tikrinama pagal PĮP pateiktą informaciją ir Juridinių asmenų registro duomenis.</a:t>
            </a:r>
          </a:p>
          <a:p>
            <a:pPr algn="just"/>
            <a:r>
              <a:rPr lang="lt-LT" dirty="0">
                <a:solidFill>
                  <a:srgbClr val="002060"/>
                </a:solidFill>
                <a:latin typeface="DM Sans" pitchFamily="2" charset="-70"/>
              </a:rPr>
              <a:t>Šis projektų atrankos kriterijus taikomas </a:t>
            </a:r>
            <a:r>
              <a:rPr lang="lt-LT" b="1" dirty="0">
                <a:solidFill>
                  <a:srgbClr val="002060"/>
                </a:solidFill>
                <a:latin typeface="DM Sans" pitchFamily="2" charset="-70"/>
              </a:rPr>
              <a:t>tik PĮP vertinimo </a:t>
            </a:r>
            <a:r>
              <a:rPr lang="lt-LT" dirty="0">
                <a:solidFill>
                  <a:srgbClr val="002060"/>
                </a:solidFill>
                <a:latin typeface="DM Sans" pitchFamily="2" charset="-70"/>
              </a:rPr>
              <a:t>metu.</a:t>
            </a:r>
          </a:p>
        </p:txBody>
      </p:sp>
      <p:sp>
        <p:nvSpPr>
          <p:cNvPr id="8" name="Rectangle 7">
            <a:extLst>
              <a:ext uri="{FF2B5EF4-FFF2-40B4-BE49-F238E27FC236}">
                <a16:creationId xmlns:a16="http://schemas.microsoft.com/office/drawing/2014/main" id="{38FF2FF2-4223-A388-6760-638E7AFA72D8}"/>
              </a:ext>
            </a:extLst>
          </p:cNvPr>
          <p:cNvSpPr/>
          <p:nvPr/>
        </p:nvSpPr>
        <p:spPr>
          <a:xfrm>
            <a:off x="1953696" y="1405337"/>
            <a:ext cx="9746357" cy="927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2.</a:t>
            </a:r>
            <a:r>
              <a:rPr lang="lt-LT" b="1" dirty="0">
                <a:solidFill>
                  <a:srgbClr val="FFFFFF"/>
                </a:solidFill>
                <a:latin typeface="DM Sans" pitchFamily="2" charset="-70"/>
                <a:cs typeface="Poppins" panose="00000500000000000000" pitchFamily="2" charset="-70"/>
              </a:rPr>
              <a:t> </a:t>
            </a:r>
            <a:r>
              <a:rPr lang="lt-LT" dirty="0">
                <a:solidFill>
                  <a:srgbClr val="FFFFFF"/>
                </a:solidFill>
                <a:latin typeface="DM Sans" pitchFamily="2" charset="-70"/>
                <a:cs typeface="Poppins" panose="00000500000000000000" pitchFamily="2" charset="-70"/>
              </a:rPr>
              <a:t>Pareiškėjo pagrindinė vykdoma veikla pagal Valstybės duomenų agentūros generalinio direktoriaus įsakymu tvirtinamą Ekonominės veiklos rūšių klasifikatorių (EVRK 2.1 red.) (toliau – EVRK 2.1 red.) yra informacinių ir ryšių technologijų (toliau – IRT)</a:t>
            </a:r>
          </a:p>
        </p:txBody>
      </p:sp>
    </p:spTree>
    <p:extLst>
      <p:ext uri="{BB962C8B-B14F-4D97-AF65-F5344CB8AC3E}">
        <p14:creationId xmlns:p14="http://schemas.microsoft.com/office/powerpoint/2010/main" val="3716445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95461CC-8DB8-E181-1467-1276069C4631}"/>
              </a:ext>
            </a:extLst>
          </p:cNvPr>
          <p:cNvGrpSpPr/>
          <p:nvPr/>
        </p:nvGrpSpPr>
        <p:grpSpPr>
          <a:xfrm>
            <a:off x="412962" y="1008727"/>
            <a:ext cx="11350960" cy="5273006"/>
            <a:chOff x="518160" y="2116054"/>
            <a:chExt cx="11350960" cy="3906477"/>
          </a:xfrm>
        </p:grpSpPr>
        <p:grpSp>
          <p:nvGrpSpPr>
            <p:cNvPr id="20" name="Group 19"/>
            <p:cNvGrpSpPr/>
            <p:nvPr/>
          </p:nvGrpSpPr>
          <p:grpSpPr>
            <a:xfrm>
              <a:off x="1804109" y="2116054"/>
              <a:ext cx="10065011" cy="3704360"/>
              <a:chOff x="1353081" y="1587039"/>
              <a:chExt cx="7548758" cy="2778268"/>
            </a:xfrm>
          </p:grpSpPr>
          <p:sp>
            <p:nvSpPr>
              <p:cNvPr id="5" name="Rectangle 4"/>
              <p:cNvSpPr/>
              <p:nvPr/>
            </p:nvSpPr>
            <p:spPr>
              <a:xfrm>
                <a:off x="1353081" y="2156067"/>
                <a:ext cx="7387220" cy="220924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r>
                  <a:rPr lang="lt-LT" dirty="0">
                    <a:solidFill>
                      <a:srgbClr val="002060"/>
                    </a:solidFill>
                    <a:latin typeface="DM Sans" pitchFamily="2" charset="-70"/>
                  </a:rPr>
                  <a:t>Pagal</a:t>
                </a:r>
                <a:r>
                  <a:rPr lang="lt-LT" i="1" dirty="0">
                    <a:solidFill>
                      <a:schemeClr val="tx1"/>
                    </a:solidFill>
                  </a:rPr>
                  <a:t> </a:t>
                </a:r>
                <a:r>
                  <a:rPr lang="lt-LT" dirty="0">
                    <a:solidFill>
                      <a:srgbClr val="002060"/>
                    </a:solidFill>
                    <a:latin typeface="DM Sans" pitchFamily="2" charset="-70"/>
                  </a:rPr>
                  <a:t>Juridinių asmenų registro, Valstybės duomenų agentūros generalinio direktoriaus įsakymu tvirtinamo Ekonominės veiklos rūšių klasifikatoriaus ir kitus viešai skelbiamus duomenis, </a:t>
                </a:r>
                <a:r>
                  <a:rPr lang="lt-LT" b="1" dirty="0">
                    <a:solidFill>
                      <a:srgbClr val="002060"/>
                    </a:solidFill>
                    <a:latin typeface="DM Sans" pitchFamily="2" charset="-70"/>
                  </a:rPr>
                  <a:t>vertinama, ar pareiškėjas yra startuolis arba atžalinė įmonė, kuris PĮP pateikimo metu registruotas ne anksčiau nei prieš 5 metus.</a:t>
                </a:r>
              </a:p>
              <a:p>
                <a:pPr algn="just" defTabSz="1219170"/>
                <a:endParaRPr lang="lt-LT" b="1" dirty="0">
                  <a:solidFill>
                    <a:srgbClr val="002060"/>
                  </a:solidFill>
                  <a:latin typeface="DM Sans" pitchFamily="2" charset="-70"/>
                </a:endParaRPr>
              </a:p>
              <a:p>
                <a:pPr algn="just" defTabSz="1219170"/>
                <a:r>
                  <a:rPr lang="lt-LT" dirty="0">
                    <a:solidFill>
                      <a:srgbClr val="002060"/>
                    </a:solidFill>
                    <a:latin typeface="DM Sans" pitchFamily="2" charset="-70"/>
                  </a:rPr>
                  <a:t>Vertinimas atliekamas </a:t>
                </a:r>
                <a:r>
                  <a:rPr lang="lt-LT" b="1" dirty="0">
                    <a:solidFill>
                      <a:srgbClr val="002060"/>
                    </a:solidFill>
                    <a:latin typeface="DM Sans" pitchFamily="2" charset="-70"/>
                  </a:rPr>
                  <a:t>pagal PĮP ir Aprašo </a:t>
                </a:r>
                <a:r>
                  <a:rPr lang="en-US" b="1" dirty="0">
                    <a:solidFill>
                      <a:srgbClr val="002060"/>
                    </a:solidFill>
                    <a:latin typeface="DM Sans" pitchFamily="2" charset="-70"/>
                  </a:rPr>
                  <a:t>3</a:t>
                </a:r>
                <a:r>
                  <a:rPr lang="lt-LT" b="1" dirty="0">
                    <a:solidFill>
                      <a:srgbClr val="002060"/>
                    </a:solidFill>
                    <a:latin typeface="DM Sans" pitchFamily="2" charset="-70"/>
                  </a:rPr>
                  <a:t> priede </a:t>
                </a:r>
                <a:r>
                  <a:rPr lang="lt-LT" dirty="0">
                    <a:solidFill>
                      <a:srgbClr val="002060"/>
                    </a:solidFill>
                    <a:latin typeface="DM Sans" pitchFamily="2" charset="-70"/>
                  </a:rPr>
                  <a:t>pateiktą informaciją </a:t>
                </a:r>
              </a:p>
              <a:p>
                <a:pPr algn="just" defTabSz="1219170"/>
                <a:r>
                  <a:rPr lang="lt-LT" dirty="0">
                    <a:solidFill>
                      <a:srgbClr val="002060"/>
                    </a:solidFill>
                    <a:latin typeface="DM Sans" pitchFamily="2" charset="-70"/>
                  </a:rPr>
                  <a:t>Pagal PĮP ir Aprašo </a:t>
                </a:r>
                <a:r>
                  <a:rPr lang="en-US" dirty="0">
                    <a:solidFill>
                      <a:srgbClr val="002060"/>
                    </a:solidFill>
                    <a:latin typeface="DM Sans" pitchFamily="2" charset="-70"/>
                  </a:rPr>
                  <a:t>3</a:t>
                </a:r>
                <a:r>
                  <a:rPr lang="lt-LT" dirty="0">
                    <a:solidFill>
                      <a:srgbClr val="002060"/>
                    </a:solidFill>
                    <a:latin typeface="DM Sans" pitchFamily="2" charset="-70"/>
                  </a:rPr>
                  <a:t> priede pateiktą informaciją vertinama, ar įmonė kuria ir (ar) ketina kurti DI, blokų grandinės technologijų, robotikos procesų automatizavimo produktą ir (ar) sprendimą. </a:t>
                </a:r>
              </a:p>
              <a:p>
                <a:pPr algn="just" defTabSz="1219170"/>
                <a:endParaRPr lang="lt-LT" dirty="0">
                  <a:solidFill>
                    <a:srgbClr val="002060"/>
                  </a:solidFill>
                  <a:latin typeface="DM Sans" pitchFamily="2" charset="-70"/>
                </a:endParaRPr>
              </a:p>
              <a:p>
                <a:pPr algn="just" defTabSz="1219170"/>
                <a:r>
                  <a:rPr lang="lt-LT" dirty="0">
                    <a:solidFill>
                      <a:srgbClr val="002060"/>
                    </a:solidFill>
                    <a:latin typeface="DM Sans" pitchFamily="2" charset="-70"/>
                  </a:rPr>
                  <a:t>Pagal Juridinių asmenų registro duomenis vertinama, </a:t>
                </a:r>
                <a:r>
                  <a:rPr lang="lt-LT" b="1" dirty="0">
                    <a:solidFill>
                      <a:srgbClr val="002060"/>
                    </a:solidFill>
                    <a:latin typeface="DM Sans" pitchFamily="2" charset="-70"/>
                  </a:rPr>
                  <a:t>ar pareiškėjas PĮP pateikimo metu yra registruotas Sostinės regione ir nėra persiregistravęs iš Vidurio ir vakarų Lietuvos regiono į Sostinės regioną nuo 2026 m. gegužės 1 d.</a:t>
                </a:r>
              </a:p>
              <a:p>
                <a:pPr algn="just" defTabSz="1219170"/>
                <a:endParaRPr lang="lt-LT" dirty="0">
                  <a:solidFill>
                    <a:srgbClr val="002060"/>
                  </a:solidFill>
                  <a:latin typeface="DM Sans" pitchFamily="2" charset="-70"/>
                </a:endParaRPr>
              </a:p>
              <a:p>
                <a:pPr algn="just" defTabSz="1219170"/>
                <a:r>
                  <a:rPr lang="lt-LT" dirty="0">
                    <a:solidFill>
                      <a:srgbClr val="002060"/>
                    </a:solidFill>
                    <a:latin typeface="DM Sans" pitchFamily="2" charset="-70"/>
                  </a:rPr>
                  <a:t>Šis kriterijus taikomas </a:t>
                </a:r>
                <a:r>
                  <a:rPr lang="lt-LT" b="1" dirty="0">
                    <a:solidFill>
                      <a:srgbClr val="002060"/>
                    </a:solidFill>
                    <a:latin typeface="DM Sans" pitchFamily="2" charset="-70"/>
                  </a:rPr>
                  <a:t>tik PĮP vertinimo </a:t>
                </a:r>
                <a:r>
                  <a:rPr lang="lt-LT" dirty="0">
                    <a:solidFill>
                      <a:srgbClr val="002060"/>
                    </a:solidFill>
                    <a:latin typeface="DM Sans" pitchFamily="2" charset="-70"/>
                  </a:rPr>
                  <a:t>metu.</a:t>
                </a:r>
                <a:endParaRPr lang="en-US" dirty="0">
                  <a:solidFill>
                    <a:srgbClr val="002060"/>
                  </a:solidFill>
                  <a:latin typeface="DM Sans" pitchFamily="2" charset="-70"/>
                </a:endParaRPr>
              </a:p>
            </p:txBody>
          </p:sp>
          <p:sp>
            <p:nvSpPr>
              <p:cNvPr id="6" name="Rectangle 5"/>
              <p:cNvSpPr/>
              <p:nvPr/>
            </p:nvSpPr>
            <p:spPr>
              <a:xfrm>
                <a:off x="1353081" y="1587039"/>
                <a:ext cx="7548758" cy="5228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3. </a:t>
                </a:r>
                <a:r>
                  <a:rPr lang="lt-LT" dirty="0">
                    <a:latin typeface="DM Sans" pitchFamily="2" charset="-70"/>
                  </a:rPr>
                  <a:t>Pareiškėjas yra Sostinėje registruotas startuolis arba atžalinė įmonė, kuris PĮP pateikimo metu registruotas ne anksčiau nei prieš 5 metus ir kuris kuria ir (ar) ketina kurti DI, blokų grandinės technologijų, robotikos procesų automatizavimo produktą ir (ar) sprendimą</a:t>
                </a:r>
                <a:endParaRPr lang="lt-LT" dirty="0">
                  <a:solidFill>
                    <a:srgbClr val="FFFFFF"/>
                  </a:solidFill>
                  <a:latin typeface="DM Sans" pitchFamily="2" charset="-70"/>
                  <a:cs typeface="Poppins" panose="00000500000000000000" pitchFamily="2" charset="-70"/>
                </a:endParaRPr>
              </a:p>
            </p:txBody>
          </p:sp>
        </p:grpSp>
        <p:sp>
          <p:nvSpPr>
            <p:cNvPr id="14" name="Rectangle 13"/>
            <p:cNvSpPr/>
            <p:nvPr/>
          </p:nvSpPr>
          <p:spPr>
            <a:xfrm rot="10800000">
              <a:off x="518160" y="2137834"/>
              <a:ext cx="1046480" cy="3884697"/>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en-US" sz="2400" dirty="0">
                  <a:solidFill>
                    <a:srgbClr val="FFFFFF"/>
                  </a:solidFill>
                  <a:latin typeface="DM Sans" pitchFamily="2" charset="-70"/>
                </a:rPr>
                <a:t>Specialusis</a:t>
              </a:r>
            </a:p>
          </p:txBody>
        </p:sp>
        <p:sp>
          <p:nvSpPr>
            <p:cNvPr id="16" name="Footer Text"/>
            <p:cNvSpPr txBox="1"/>
            <p:nvPr/>
          </p:nvSpPr>
          <p:spPr>
            <a:xfrm>
              <a:off x="1982279" y="2705488"/>
              <a:ext cx="9496358" cy="215444"/>
            </a:xfrm>
            <a:prstGeom prst="rect">
              <a:avLst/>
            </a:prstGeom>
            <a:noFill/>
          </p:spPr>
          <p:txBody>
            <a:bodyPr wrap="square" lIns="0" tIns="0" rIns="0" bIns="0" rtlCol="0">
              <a:spAutoFit/>
            </a:bodyPr>
            <a:lstStyle/>
            <a:p>
              <a:pPr algn="just" defTabSz="1219170">
                <a:spcAft>
                  <a:spcPts val="333"/>
                </a:spcAft>
              </a:pPr>
              <a:endParaRPr lang="en-US" sz="1400" dirty="0"/>
            </a:p>
          </p:txBody>
        </p:sp>
      </p:grpSp>
      <p:sp>
        <p:nvSpPr>
          <p:cNvPr id="28" name="Text Placeholder 2">
            <a:extLst>
              <a:ext uri="{FF2B5EF4-FFF2-40B4-BE49-F238E27FC236}">
                <a16:creationId xmlns:a16="http://schemas.microsoft.com/office/drawing/2014/main" id="{FB448570-C687-6159-6CD6-21D619ADD28F}"/>
              </a:ext>
            </a:extLst>
          </p:cNvPr>
          <p:cNvSpPr txBox="1">
            <a:spLocks/>
          </p:cNvSpPr>
          <p:nvPr/>
        </p:nvSpPr>
        <p:spPr>
          <a:xfrm>
            <a:off x="1459443" y="366206"/>
            <a:ext cx="9620759" cy="55944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(3)</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2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6091859B-1E26-A2F0-2A98-394F700FAB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C1BA6D99-193E-E409-C733-779E4B36DA02}"/>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543620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0E02683A-3856-E013-B825-4EE7CE6E2793}"/>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20559912-42E0-A3BC-B76A-00C5882CFBC4}"/>
              </a:ext>
            </a:extLst>
          </p:cNvPr>
          <p:cNvGrpSpPr/>
          <p:nvPr/>
        </p:nvGrpSpPr>
        <p:grpSpPr>
          <a:xfrm>
            <a:off x="1877271" y="1184987"/>
            <a:ext cx="9920105" cy="4411135"/>
            <a:chOff x="1433849" y="1696591"/>
            <a:chExt cx="7440079" cy="2450972"/>
          </a:xfrm>
        </p:grpSpPr>
        <p:sp>
          <p:nvSpPr>
            <p:cNvPr id="5" name="Rectangle 4">
              <a:extLst>
                <a:ext uri="{FF2B5EF4-FFF2-40B4-BE49-F238E27FC236}">
                  <a16:creationId xmlns:a16="http://schemas.microsoft.com/office/drawing/2014/main" id="{FB4F1960-EAE6-DFAB-7F52-0E8CC29DF3D1}"/>
                </a:ext>
              </a:extLst>
            </p:cNvPr>
            <p:cNvSpPr/>
            <p:nvPr/>
          </p:nvSpPr>
          <p:spPr>
            <a:xfrm>
              <a:off x="1433849" y="2158903"/>
              <a:ext cx="7387220" cy="198866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r>
                <a:rPr lang="lt-LT" dirty="0">
                  <a:solidFill>
                    <a:srgbClr val="002060"/>
                  </a:solidFill>
                  <a:latin typeface="DM Sans" pitchFamily="2" charset="-70"/>
                </a:rPr>
                <a:t>Vertinama, ar projektu kuriant DI, blokų grandinės technologijų, robotikos procesų automatizavimo produktą (-</a:t>
              </a:r>
              <a:r>
                <a:rPr lang="lt-LT" dirty="0" err="1">
                  <a:solidFill>
                    <a:srgbClr val="002060"/>
                  </a:solidFill>
                  <a:latin typeface="DM Sans" pitchFamily="2" charset="-70"/>
                </a:rPr>
                <a:t>us</a:t>
              </a:r>
              <a:r>
                <a:rPr lang="lt-LT" dirty="0">
                  <a:solidFill>
                    <a:srgbClr val="002060"/>
                  </a:solidFill>
                  <a:latin typeface="DM Sans" pitchFamily="2" charset="-70"/>
                </a:rPr>
                <a:t>) ir (ar) sprendimą (-</a:t>
              </a:r>
              <a:r>
                <a:rPr lang="lt-LT" dirty="0" err="1">
                  <a:solidFill>
                    <a:srgbClr val="002060"/>
                  </a:solidFill>
                  <a:latin typeface="DM Sans" pitchFamily="2" charset="-70"/>
                </a:rPr>
                <a:t>us</a:t>
              </a:r>
              <a:r>
                <a:rPr lang="lt-LT" dirty="0">
                  <a:solidFill>
                    <a:srgbClr val="002060"/>
                  </a:solidFill>
                  <a:latin typeface="DM Sans" pitchFamily="2" charset="-70"/>
                </a:rPr>
                <a:t>), </a:t>
              </a:r>
              <a:r>
                <a:rPr lang="lt-LT" b="1" dirty="0">
                  <a:solidFill>
                    <a:srgbClr val="002060"/>
                  </a:solidFill>
                  <a:latin typeface="DM Sans" pitchFamily="2" charset="-70"/>
                </a:rPr>
                <a:t>bus naudojama didelio našumo skaičiavimo (HPC) infrastruktūra ir (arba) didieji duomenys, suteikiant tokiu atveju daugiau balų projektams</a:t>
              </a:r>
              <a:r>
                <a:rPr lang="lt-LT" dirty="0">
                  <a:solidFill>
                    <a:srgbClr val="002060"/>
                  </a:solidFill>
                  <a:latin typeface="DM Sans" pitchFamily="2" charset="-70"/>
                </a:rPr>
                <a:t>, kurie naudos didelio našumo skaičiavimo infrastruktūrą ir (arba) didžiuosius duomenis.</a:t>
              </a:r>
            </a:p>
            <a:p>
              <a:pPr algn="just" defTabSz="1219170"/>
              <a:endParaRPr lang="lt-LT" dirty="0">
                <a:solidFill>
                  <a:srgbClr val="002060"/>
                </a:solidFill>
                <a:latin typeface="DM Sans" pitchFamily="2" charset="-70"/>
              </a:endParaRPr>
            </a:p>
            <a:p>
              <a:pPr algn="just"/>
              <a:r>
                <a:rPr lang="lt-LT" dirty="0">
                  <a:solidFill>
                    <a:srgbClr val="002060"/>
                  </a:solidFill>
                  <a:latin typeface="DM Sans" pitchFamily="2" charset="-70"/>
                </a:rPr>
                <a:t>Kriterijus taikomas </a:t>
              </a:r>
              <a:r>
                <a:rPr lang="lt-LT" b="1" dirty="0">
                  <a:solidFill>
                    <a:srgbClr val="002060"/>
                  </a:solidFill>
                  <a:latin typeface="DM Sans" pitchFamily="2" charset="-70"/>
                </a:rPr>
                <a:t>viso projekto įgyvendinimo </a:t>
              </a:r>
              <a:r>
                <a:rPr lang="lt-LT" dirty="0">
                  <a:solidFill>
                    <a:srgbClr val="002060"/>
                  </a:solidFill>
                  <a:latin typeface="DM Sans" pitchFamily="2" charset="-70"/>
                </a:rPr>
                <a:t>metu.</a:t>
              </a:r>
            </a:p>
            <a:p>
              <a:pPr algn="just"/>
              <a:endParaRPr lang="lt-LT" dirty="0">
                <a:solidFill>
                  <a:srgbClr val="002060"/>
                </a:solidFill>
                <a:latin typeface="DM Sans" pitchFamily="2" charset="-70"/>
              </a:endParaRPr>
            </a:p>
            <a:p>
              <a:pPr algn="just"/>
              <a:r>
                <a:rPr lang="lt-LT"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p>
            <a:p>
              <a:pPr algn="just"/>
              <a:endParaRPr lang="lt-LT" dirty="0">
                <a:solidFill>
                  <a:srgbClr val="002060"/>
                </a:solidFill>
                <a:latin typeface="DM Sans" pitchFamily="2" charset="-70"/>
              </a:endParaRPr>
            </a:p>
            <a:p>
              <a:pPr algn="just"/>
              <a:r>
                <a:rPr lang="lt-LT" dirty="0">
                  <a:solidFill>
                    <a:srgbClr val="002060"/>
                  </a:solidFill>
                  <a:latin typeface="DM Sans" pitchFamily="2" charset="-70"/>
                </a:rPr>
                <a:t>Kriterijaus atitiktis vertinama pagal </a:t>
              </a:r>
              <a:r>
                <a:rPr lang="lt-LT" b="1" dirty="0">
                  <a:solidFill>
                    <a:srgbClr val="002060"/>
                  </a:solidFill>
                  <a:latin typeface="DM Sans" pitchFamily="2" charset="-70"/>
                </a:rPr>
                <a:t>kartu su PĮP pateikiamą užpildytą dokumentą pagal Aprašo 3 priede pateiktą formą ir pagrindžiančius dokumentus </a:t>
              </a:r>
              <a:r>
                <a:rPr lang="lt-LT" dirty="0">
                  <a:solidFill>
                    <a:srgbClr val="002060"/>
                  </a:solidFill>
                  <a:latin typeface="DM Sans" pitchFamily="2" charset="-70"/>
                </a:rPr>
                <a:t>(komercinį pasiūlymą, ketinimų protokolą ar pan.).</a:t>
              </a:r>
              <a:endParaRPr lang="en-US" dirty="0">
                <a:solidFill>
                  <a:srgbClr val="002060"/>
                </a:solidFill>
                <a:latin typeface="DM Sans" pitchFamily="2" charset="-70"/>
              </a:endParaRPr>
            </a:p>
          </p:txBody>
        </p:sp>
        <p:sp>
          <p:nvSpPr>
            <p:cNvPr id="6" name="Rectangle 5">
              <a:extLst>
                <a:ext uri="{FF2B5EF4-FFF2-40B4-BE49-F238E27FC236}">
                  <a16:creationId xmlns:a16="http://schemas.microsoft.com/office/drawing/2014/main" id="{40CDE5E2-56C5-370B-133B-1D84AEF437B5}"/>
                </a:ext>
              </a:extLst>
            </p:cNvPr>
            <p:cNvSpPr/>
            <p:nvPr/>
          </p:nvSpPr>
          <p:spPr>
            <a:xfrm>
              <a:off x="1486708" y="1696591"/>
              <a:ext cx="7387220" cy="4623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4. </a:t>
              </a:r>
              <a:r>
                <a:rPr lang="lt-LT" dirty="0">
                  <a:latin typeface="DM Sans" pitchFamily="2" charset="-70"/>
                </a:rPr>
                <a:t>Kuriant DI, blokų grandinės technologijų, robotikos procesų automatizavimo produktą (-</a:t>
              </a:r>
              <a:r>
                <a:rPr lang="lt-LT" dirty="0" err="1">
                  <a:latin typeface="DM Sans" pitchFamily="2" charset="-70"/>
                </a:rPr>
                <a:t>us</a:t>
              </a:r>
              <a:r>
                <a:rPr lang="lt-LT" dirty="0">
                  <a:latin typeface="DM Sans" pitchFamily="2" charset="-70"/>
                </a:rPr>
                <a:t>) ir (ar) sprendimą (-</a:t>
              </a:r>
              <a:r>
                <a:rPr lang="lt-LT" dirty="0" err="1">
                  <a:latin typeface="DM Sans" pitchFamily="2" charset="-70"/>
                </a:rPr>
                <a:t>us</a:t>
              </a:r>
              <a:r>
                <a:rPr lang="lt-LT" dirty="0">
                  <a:latin typeface="DM Sans" pitchFamily="2" charset="-70"/>
                </a:rPr>
                <a:t>), bus naudojama didelio našumo skaičiavimo (HPC) infrastruktūra ir (arba) didieji duomenys</a:t>
              </a:r>
              <a:endParaRPr lang="lt-LT" dirty="0">
                <a:solidFill>
                  <a:srgbClr val="FFFFFF"/>
                </a:solidFill>
                <a:latin typeface="DM Sans" pitchFamily="2" charset="-70"/>
                <a:cs typeface="Poppins" panose="00000500000000000000" pitchFamily="2" charset="-70"/>
              </a:endParaRPr>
            </a:p>
          </p:txBody>
        </p:sp>
      </p:grpSp>
      <p:sp>
        <p:nvSpPr>
          <p:cNvPr id="28" name="Text Placeholder 2">
            <a:extLst>
              <a:ext uri="{FF2B5EF4-FFF2-40B4-BE49-F238E27FC236}">
                <a16:creationId xmlns:a16="http://schemas.microsoft.com/office/drawing/2014/main" id="{4DCA7D29-EE24-DC8B-D5BA-17EAE379586F}"/>
              </a:ext>
            </a:extLst>
          </p:cNvPr>
          <p:cNvSpPr txBox="1">
            <a:spLocks/>
          </p:cNvSpPr>
          <p:nvPr/>
        </p:nvSpPr>
        <p:spPr>
          <a:xfrm>
            <a:off x="1459443" y="366206"/>
            <a:ext cx="9620759" cy="55944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(4)</a:t>
            </a:r>
          </a:p>
        </p:txBody>
      </p:sp>
      <p:pic>
        <p:nvPicPr>
          <p:cNvPr id="29" name="Picture 2" descr="Centrinė projektų valdymo agentūra">
            <a:extLst>
              <a:ext uri="{FF2B5EF4-FFF2-40B4-BE49-F238E27FC236}">
                <a16:creationId xmlns:a16="http://schemas.microsoft.com/office/drawing/2014/main" id="{A00809F2-A858-3917-6959-E65B634BF9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2F435974-911C-C225-D68E-A9AB0B63E801}"/>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1">
            <a:extLst>
              <a:ext uri="{FF2B5EF4-FFF2-40B4-BE49-F238E27FC236}">
                <a16:creationId xmlns:a16="http://schemas.microsoft.com/office/drawing/2014/main" id="{78FF86DD-F2A5-1764-2566-6CF7127DA67F}"/>
              </a:ext>
            </a:extLst>
          </p:cNvPr>
          <p:cNvSpPr/>
          <p:nvPr/>
        </p:nvSpPr>
        <p:spPr>
          <a:xfrm rot="10800000">
            <a:off x="652429" y="1184987"/>
            <a:ext cx="1046480" cy="487973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lt-LT" sz="2400" dirty="0">
                <a:solidFill>
                  <a:srgbClr val="FFFFFF"/>
                </a:solidFill>
                <a:latin typeface="DM Sans" pitchFamily="2" charset="-70"/>
              </a:rPr>
              <a:t>Prioritetinis</a:t>
            </a:r>
            <a:endParaRPr lang="en-US" sz="2400" dirty="0">
              <a:solidFill>
                <a:srgbClr val="FFFFFF"/>
              </a:solidFill>
              <a:latin typeface="DM Sans" pitchFamily="2" charset="-70"/>
            </a:endParaRPr>
          </a:p>
        </p:txBody>
      </p:sp>
    </p:spTree>
    <p:extLst>
      <p:ext uri="{BB962C8B-B14F-4D97-AF65-F5344CB8AC3E}">
        <p14:creationId xmlns:p14="http://schemas.microsoft.com/office/powerpoint/2010/main" val="890069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sp>
        <p:nvSpPr>
          <p:cNvPr id="28" name="Text Placeholder 2">
            <a:extLst>
              <a:ext uri="{FF2B5EF4-FFF2-40B4-BE49-F238E27FC236}">
                <a16:creationId xmlns:a16="http://schemas.microsoft.com/office/drawing/2014/main" id="{FB448570-C687-6159-6CD6-21D619ADD28F}"/>
              </a:ext>
            </a:extLst>
          </p:cNvPr>
          <p:cNvSpPr txBox="1">
            <a:spLocks/>
          </p:cNvSpPr>
          <p:nvPr/>
        </p:nvSpPr>
        <p:spPr>
          <a:xfrm>
            <a:off x="1416049" y="476251"/>
            <a:ext cx="9620759" cy="59624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a:t>
            </a:r>
            <a:r>
              <a:rPr lang="lt-LT" sz="4200" dirty="0"/>
              <a:t>5</a:t>
            </a:r>
            <a:r>
              <a:rPr kumimoji="0" lang="lt-LT" sz="4200" b="0" i="0" u="none" strike="noStrike" kern="1200" cap="none" spc="40" normalizeH="0" baseline="0" noProof="0" dirty="0">
                <a:ln>
                  <a:noFill/>
                </a:ln>
                <a:solidFill>
                  <a:srgbClr val="092E68"/>
                </a:solidFill>
                <a:effectLst/>
                <a:uLnTx/>
                <a:uFillTx/>
                <a:latin typeface="DM Serif Display" pitchFamily="2" charset="0"/>
              </a:rPr>
              <a:t>)</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4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6091859B-1E26-A2F0-2A98-394F700FAB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C1BA6D99-193E-E409-C733-779E4B36DA02}"/>
              </a:ext>
            </a:extLst>
          </p:cNvPr>
          <p:cNvSpPr txBox="1">
            <a:spLocks/>
          </p:cNvSpPr>
          <p:nvPr/>
        </p:nvSpPr>
        <p:spPr>
          <a:xfrm>
            <a:off x="394301" y="6199184"/>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7">
            <a:extLst>
              <a:ext uri="{FF2B5EF4-FFF2-40B4-BE49-F238E27FC236}">
                <a16:creationId xmlns:a16="http://schemas.microsoft.com/office/drawing/2014/main" id="{DDE95766-9466-85EF-B899-12659F319D00}"/>
              </a:ext>
            </a:extLst>
          </p:cNvPr>
          <p:cNvSpPr/>
          <p:nvPr/>
        </p:nvSpPr>
        <p:spPr>
          <a:xfrm>
            <a:off x="1999660" y="1310619"/>
            <a:ext cx="9620759" cy="1124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5. </a:t>
            </a:r>
            <a:r>
              <a:rPr lang="lt-LT" dirty="0">
                <a:latin typeface="DM Sans" pitchFamily="2" charset="-70"/>
              </a:rPr>
              <a:t>Pareiškėjas per paskutinius 2 metus iki PĮP pateikimo yra įgyvendinęs bent vieną projektą, skirtą inovatyvių DI, blokų grandinės technologijų, robotikos procesų automatizavimo produktų ir (ar) sprendimų kūrimui, ir už tų DI produktų ir (ar) sprendimų pardavimą gavęs ne mažiau kaip 30 000 (trisdešimt tūkstančių) Eur pardavimo pajamų.</a:t>
            </a:r>
            <a:endParaRPr lang="lt-LT" dirty="0">
              <a:solidFill>
                <a:srgbClr val="FFFFFF"/>
              </a:solidFill>
              <a:latin typeface="DM Sans" pitchFamily="2" charset="-70"/>
              <a:cs typeface="Poppins" panose="00000500000000000000" pitchFamily="2" charset="-70"/>
            </a:endParaRPr>
          </a:p>
        </p:txBody>
      </p:sp>
      <p:sp>
        <p:nvSpPr>
          <p:cNvPr id="4" name="Rectangle 1">
            <a:extLst>
              <a:ext uri="{FF2B5EF4-FFF2-40B4-BE49-F238E27FC236}">
                <a16:creationId xmlns:a16="http://schemas.microsoft.com/office/drawing/2014/main" id="{DDE477CA-6268-FB24-0A33-493A42254418}"/>
              </a:ext>
            </a:extLst>
          </p:cNvPr>
          <p:cNvSpPr/>
          <p:nvPr/>
        </p:nvSpPr>
        <p:spPr>
          <a:xfrm rot="10800000">
            <a:off x="649819" y="1316860"/>
            <a:ext cx="1046480" cy="47652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lt-LT" sz="2400" dirty="0">
                <a:solidFill>
                  <a:srgbClr val="FFFFFF"/>
                </a:solidFill>
                <a:latin typeface="DM Sans" pitchFamily="2" charset="-70"/>
              </a:rPr>
              <a:t>Prioritetinis</a:t>
            </a:r>
            <a:endParaRPr lang="en-US" sz="2400" dirty="0">
              <a:solidFill>
                <a:srgbClr val="FFFFFF"/>
              </a:solidFill>
              <a:latin typeface="DM Sans" pitchFamily="2" charset="-70"/>
            </a:endParaRPr>
          </a:p>
        </p:txBody>
      </p:sp>
      <p:sp>
        <p:nvSpPr>
          <p:cNvPr id="10" name="TextBox 9">
            <a:extLst>
              <a:ext uri="{FF2B5EF4-FFF2-40B4-BE49-F238E27FC236}">
                <a16:creationId xmlns:a16="http://schemas.microsoft.com/office/drawing/2014/main" id="{6F365558-D64F-74BC-7280-CFB40A32D463}"/>
              </a:ext>
            </a:extLst>
          </p:cNvPr>
          <p:cNvSpPr txBox="1"/>
          <p:nvPr/>
        </p:nvSpPr>
        <p:spPr>
          <a:xfrm>
            <a:off x="1947306" y="2552348"/>
            <a:ext cx="9620038" cy="3970318"/>
          </a:xfrm>
          <a:prstGeom prst="rect">
            <a:avLst/>
          </a:prstGeom>
          <a:noFill/>
        </p:spPr>
        <p:txBody>
          <a:bodyPr wrap="square">
            <a:spAutoFit/>
          </a:bodyPr>
          <a:lstStyle/>
          <a:p>
            <a:pPr algn="just"/>
            <a:r>
              <a:rPr lang="lt-LT" dirty="0">
                <a:solidFill>
                  <a:srgbClr val="002060"/>
                </a:solidFill>
                <a:latin typeface="DM Sans" pitchFamily="2" charset="-70"/>
              </a:rPr>
              <a:t>Vertinama pareiškėjo </a:t>
            </a:r>
            <a:r>
              <a:rPr lang="lt-LT" b="1" dirty="0">
                <a:solidFill>
                  <a:srgbClr val="002060"/>
                </a:solidFill>
                <a:latin typeface="DM Sans" pitchFamily="2" charset="-70"/>
              </a:rPr>
              <a:t>2 paskutinių metų iki PĮP pateikimo patirtis </a:t>
            </a:r>
            <a:r>
              <a:rPr lang="lt-LT" dirty="0">
                <a:solidFill>
                  <a:srgbClr val="002060"/>
                </a:solidFill>
                <a:latin typeface="DM Sans" pitchFamily="2" charset="-70"/>
              </a:rPr>
              <a:t>inovatyvaus (-</a:t>
            </a:r>
            <a:r>
              <a:rPr lang="lt-LT" dirty="0" err="1">
                <a:solidFill>
                  <a:srgbClr val="002060"/>
                </a:solidFill>
                <a:latin typeface="DM Sans" pitchFamily="2" charset="-70"/>
              </a:rPr>
              <a:t>ių</a:t>
            </a:r>
            <a:r>
              <a:rPr lang="lt-LT" dirty="0">
                <a:solidFill>
                  <a:srgbClr val="002060"/>
                </a:solidFill>
                <a:latin typeface="DM Sans" pitchFamily="2" charset="-70"/>
              </a:rPr>
              <a:t>) DI, blokų grandinės technologijų, robotikos procesų automatizavimo produkto (-ų) ir (ar) sprendimo (-ų) kūrimo srityje. </a:t>
            </a:r>
          </a:p>
          <a:p>
            <a:pPr algn="just"/>
            <a:endParaRPr lang="lt-LT" dirty="0">
              <a:solidFill>
                <a:srgbClr val="002060"/>
              </a:solidFill>
              <a:latin typeface="DM Sans" pitchFamily="2" charset="-70"/>
            </a:endParaRPr>
          </a:p>
          <a:p>
            <a:pPr algn="just"/>
            <a:r>
              <a:rPr lang="lt-LT"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r>
              <a:rPr lang="en-US" dirty="0">
                <a:solidFill>
                  <a:srgbClr val="092D68"/>
                </a:solidFill>
                <a:latin typeface="DM Sans" pitchFamily="2" charset="-70"/>
                <a:ea typeface="Times New Roman" panose="02020603050405020304" pitchFamily="18" charset="0"/>
                <a:cs typeface="Poppins" panose="00000500000000000000" pitchFamily="2" charset="-70"/>
              </a:rPr>
              <a:t>.</a:t>
            </a:r>
            <a:endParaRPr lang="lt-LT" dirty="0">
              <a:solidFill>
                <a:srgbClr val="002060"/>
              </a:solidFill>
              <a:latin typeface="DM Sans" pitchFamily="2" charset="-70"/>
            </a:endParaRPr>
          </a:p>
          <a:p>
            <a:pPr algn="just"/>
            <a:r>
              <a:rPr lang="lt-LT" dirty="0">
                <a:solidFill>
                  <a:srgbClr val="002060"/>
                </a:solidFill>
                <a:latin typeface="DM Sans" pitchFamily="2" charset="-70"/>
              </a:rPr>
              <a:t>Aukštesnis įvertinimas suteikiamas tiems projektams, kurių pareiškėjai turi daugiau minėtų projektų įgyvendinimo patirties.</a:t>
            </a:r>
          </a:p>
          <a:p>
            <a:pPr algn="just"/>
            <a:endParaRPr lang="lt-LT" dirty="0">
              <a:solidFill>
                <a:srgbClr val="002060"/>
              </a:solidFill>
              <a:latin typeface="DM Sans" pitchFamily="2" charset="-70"/>
            </a:endParaRPr>
          </a:p>
          <a:p>
            <a:pPr algn="just" fontAlgn="base"/>
            <a:r>
              <a:rPr lang="lt-LT" dirty="0">
                <a:solidFill>
                  <a:srgbClr val="002060"/>
                </a:solidFill>
                <a:latin typeface="DM Sans" pitchFamily="2" charset="-70"/>
              </a:rPr>
              <a:t>Kriterijaus atitiktis vertinama pagal kartu su PĮP pateikiamą užpildytą dokumentą pagal Aprašo 3 priede pateiktą formą.</a:t>
            </a:r>
          </a:p>
          <a:p>
            <a:pPr algn="just" fontAlgn="base"/>
            <a:endParaRPr lang="lt-LT" dirty="0">
              <a:solidFill>
                <a:srgbClr val="002060"/>
              </a:solidFill>
              <a:latin typeface="DM Sans" pitchFamily="2" charset="-70"/>
            </a:endParaRPr>
          </a:p>
          <a:p>
            <a:pPr algn="just"/>
            <a:r>
              <a:rPr lang="lt-LT" dirty="0">
                <a:solidFill>
                  <a:srgbClr val="002060"/>
                </a:solidFill>
                <a:latin typeface="DM Sans" pitchFamily="2" charset="-70"/>
              </a:rPr>
              <a:t>Šis projektų atrankos kriterijus taikomas </a:t>
            </a:r>
            <a:r>
              <a:rPr lang="lt-LT" b="1" dirty="0">
                <a:solidFill>
                  <a:srgbClr val="002060"/>
                </a:solidFill>
                <a:latin typeface="DM Sans" pitchFamily="2" charset="-70"/>
              </a:rPr>
              <a:t>tik PĮP vertinimo metu</a:t>
            </a:r>
            <a:r>
              <a:rPr lang="lt-LT" dirty="0">
                <a:solidFill>
                  <a:srgbClr val="002060"/>
                </a:solidFill>
                <a:latin typeface="DM Sans" pitchFamily="2" charset="-70"/>
              </a:rPr>
              <a:t>.</a:t>
            </a:r>
          </a:p>
          <a:p>
            <a:pPr algn="just"/>
            <a:endParaRPr lang="lt-LT" dirty="0">
              <a:solidFill>
                <a:srgbClr val="002060"/>
              </a:solidFill>
              <a:latin typeface="DM Sans" pitchFamily="2" charset="-70"/>
            </a:endParaRPr>
          </a:p>
          <a:p>
            <a:pPr algn="just"/>
            <a:endParaRPr lang="lt-LT" dirty="0">
              <a:solidFill>
                <a:srgbClr val="002060"/>
              </a:solidFill>
              <a:latin typeface="DM Sans" pitchFamily="2" charset="-70"/>
            </a:endParaRPr>
          </a:p>
        </p:txBody>
      </p:sp>
    </p:spTree>
    <p:extLst>
      <p:ext uri="{BB962C8B-B14F-4D97-AF65-F5344CB8AC3E}">
        <p14:creationId xmlns:p14="http://schemas.microsoft.com/office/powerpoint/2010/main" val="1309851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EB4211F1-4011-6419-40FA-6FD9182D83E4}"/>
            </a:ext>
          </a:extLst>
        </p:cNvPr>
        <p:cNvGrpSpPr/>
        <p:nvPr/>
      </p:nvGrpSpPr>
      <p:grpSpPr>
        <a:xfrm>
          <a:off x="0" y="0"/>
          <a:ext cx="0" cy="0"/>
          <a:chOff x="0" y="0"/>
          <a:chExt cx="0" cy="0"/>
        </a:xfrm>
      </p:grpSpPr>
      <p:sp>
        <p:nvSpPr>
          <p:cNvPr id="28" name="Text Placeholder 2">
            <a:extLst>
              <a:ext uri="{FF2B5EF4-FFF2-40B4-BE49-F238E27FC236}">
                <a16:creationId xmlns:a16="http://schemas.microsoft.com/office/drawing/2014/main" id="{7ADED37B-123C-2B49-BAFA-0CC62FE50675}"/>
              </a:ext>
            </a:extLst>
          </p:cNvPr>
          <p:cNvSpPr txBox="1">
            <a:spLocks/>
          </p:cNvSpPr>
          <p:nvPr/>
        </p:nvSpPr>
        <p:spPr>
          <a:xfrm>
            <a:off x="1285620" y="314604"/>
            <a:ext cx="9620759" cy="59624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a:t>
            </a:r>
            <a:r>
              <a:rPr lang="lt-LT" sz="4200" dirty="0"/>
              <a:t>6</a:t>
            </a:r>
            <a:r>
              <a:rPr kumimoji="0" lang="lt-LT" sz="4200" b="0" i="0" u="none" strike="noStrike" kern="1200" cap="none" spc="40" normalizeH="0" baseline="0" noProof="0" dirty="0">
                <a:ln>
                  <a:noFill/>
                </a:ln>
                <a:solidFill>
                  <a:srgbClr val="092E68"/>
                </a:solidFill>
                <a:effectLst/>
                <a:uLnTx/>
                <a:uFillTx/>
                <a:latin typeface="DM Serif Display" pitchFamily="2" charset="0"/>
              </a:rPr>
              <a:t>)</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4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524C0EEE-FE71-72BC-7D9B-7DAE7DEAE4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95591705-00B1-E6B0-C37C-E1DE0B7FFFFD}"/>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7">
            <a:extLst>
              <a:ext uri="{FF2B5EF4-FFF2-40B4-BE49-F238E27FC236}">
                <a16:creationId xmlns:a16="http://schemas.microsoft.com/office/drawing/2014/main" id="{7A397891-A86F-89D9-9373-8E4FB9DEFBEB}"/>
              </a:ext>
            </a:extLst>
          </p:cNvPr>
          <p:cNvSpPr/>
          <p:nvPr/>
        </p:nvSpPr>
        <p:spPr>
          <a:xfrm>
            <a:off x="1877270" y="1101638"/>
            <a:ext cx="9664911" cy="640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6. </a:t>
            </a:r>
            <a:r>
              <a:rPr lang="lt-LT" dirty="0">
                <a:latin typeface="DM Sans" pitchFamily="2" charset="-70"/>
              </a:rPr>
              <a:t>Projekto įgyvendinimo metu numatomo (-ų) sukurti DI, blokų grandinės technologijų, robotikos procesų automatizavimo produkto (-ų) ir (ar) sprendimo (-ų) naujumo lygis</a:t>
            </a:r>
            <a:endParaRPr lang="lt-LT" dirty="0">
              <a:solidFill>
                <a:srgbClr val="FFFFFF"/>
              </a:solidFill>
              <a:latin typeface="DM Sans" pitchFamily="2" charset="-70"/>
              <a:cs typeface="Poppins" panose="00000500000000000000" pitchFamily="2" charset="-70"/>
            </a:endParaRPr>
          </a:p>
        </p:txBody>
      </p:sp>
      <p:sp>
        <p:nvSpPr>
          <p:cNvPr id="4" name="Rectangle 1">
            <a:extLst>
              <a:ext uri="{FF2B5EF4-FFF2-40B4-BE49-F238E27FC236}">
                <a16:creationId xmlns:a16="http://schemas.microsoft.com/office/drawing/2014/main" id="{EFA92022-5459-6DAC-9A1E-655A61B82F11}"/>
              </a:ext>
            </a:extLst>
          </p:cNvPr>
          <p:cNvSpPr/>
          <p:nvPr/>
        </p:nvSpPr>
        <p:spPr>
          <a:xfrm rot="10800000">
            <a:off x="649819" y="1104899"/>
            <a:ext cx="1011030" cy="503464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lt-LT" sz="2400" dirty="0">
                <a:solidFill>
                  <a:srgbClr val="FFFFFF"/>
                </a:solidFill>
                <a:latin typeface="DM Sans" pitchFamily="2" charset="-70"/>
              </a:rPr>
              <a:t>Prioritetinis</a:t>
            </a:r>
            <a:endParaRPr lang="en-US" sz="2400" dirty="0">
              <a:solidFill>
                <a:srgbClr val="FFFFFF"/>
              </a:solidFill>
              <a:latin typeface="DM Sans" pitchFamily="2" charset="-70"/>
            </a:endParaRPr>
          </a:p>
        </p:txBody>
      </p:sp>
      <p:sp>
        <p:nvSpPr>
          <p:cNvPr id="10" name="TextBox 9">
            <a:extLst>
              <a:ext uri="{FF2B5EF4-FFF2-40B4-BE49-F238E27FC236}">
                <a16:creationId xmlns:a16="http://schemas.microsoft.com/office/drawing/2014/main" id="{8EAFF422-509B-2DE3-79A6-EC8A2F988FC0}"/>
              </a:ext>
            </a:extLst>
          </p:cNvPr>
          <p:cNvSpPr txBox="1"/>
          <p:nvPr/>
        </p:nvSpPr>
        <p:spPr>
          <a:xfrm>
            <a:off x="1796200" y="1792234"/>
            <a:ext cx="9827049" cy="4678204"/>
          </a:xfrm>
          <a:prstGeom prst="rect">
            <a:avLst/>
          </a:prstGeom>
          <a:noFill/>
        </p:spPr>
        <p:txBody>
          <a:bodyPr wrap="square">
            <a:spAutoFit/>
          </a:bodyPr>
          <a:lstStyle/>
          <a:p>
            <a:pPr algn="just" fontAlgn="base"/>
            <a:r>
              <a:rPr lang="lt-LT" dirty="0">
                <a:solidFill>
                  <a:srgbClr val="002060"/>
                </a:solidFill>
                <a:latin typeface="DM Sans" pitchFamily="2" charset="-70"/>
              </a:rPr>
              <a:t>Kriterijumi vertinamas projekto įgyvendinimo metu numatomo (-ų) sukurti DI, blokų grandinės technologijų, robotikos procesų automatizavimo produkto (-ų) ir (ar) sprendimo (-ų) naujumo lygis.</a:t>
            </a:r>
          </a:p>
          <a:p>
            <a:pPr algn="just" fontAlgn="base"/>
            <a:r>
              <a:rPr lang="lt-LT" dirty="0">
                <a:solidFill>
                  <a:srgbClr val="002060"/>
                </a:solidFill>
                <a:latin typeface="DM Sans" pitchFamily="2" charset="-70"/>
              </a:rPr>
              <a:t>Naujumas klasifikuojamas į tris grupes (reikšmingumo didėjimo tvarka): </a:t>
            </a:r>
          </a:p>
          <a:p>
            <a:pPr algn="just" fontAlgn="base"/>
            <a:r>
              <a:rPr lang="en-US" dirty="0">
                <a:solidFill>
                  <a:srgbClr val="002060"/>
                </a:solidFill>
                <a:latin typeface="DM Sans" pitchFamily="2" charset="-70"/>
              </a:rPr>
              <a:t>1. </a:t>
            </a:r>
            <a:r>
              <a:rPr lang="lt-LT" dirty="0">
                <a:solidFill>
                  <a:srgbClr val="002060"/>
                </a:solidFill>
                <a:latin typeface="DM Sans" pitchFamily="2" charset="-70"/>
              </a:rPr>
              <a:t>DI , blokų grandinės technologijų, robotikos procesų automatizavimo produktas (-ai) ir (ar) sprendimas (-ai) naujas (-i) </a:t>
            </a:r>
            <a:r>
              <a:rPr lang="lt-LT" b="1" dirty="0">
                <a:solidFill>
                  <a:srgbClr val="002060"/>
                </a:solidFill>
                <a:latin typeface="DM Sans" pitchFamily="2" charset="-70"/>
              </a:rPr>
              <a:t>įmonės lygmeniu</a:t>
            </a:r>
            <a:r>
              <a:rPr lang="lt-LT" dirty="0">
                <a:solidFill>
                  <a:srgbClr val="002060"/>
                </a:solidFill>
                <a:latin typeface="DM Sans" pitchFamily="2" charset="-70"/>
              </a:rPr>
              <a:t>;</a:t>
            </a:r>
          </a:p>
          <a:p>
            <a:pPr algn="just" fontAlgn="base"/>
            <a:r>
              <a:rPr lang="lt-LT" dirty="0">
                <a:solidFill>
                  <a:srgbClr val="002060"/>
                </a:solidFill>
                <a:latin typeface="DM Sans" pitchFamily="2" charset="-70"/>
              </a:rPr>
              <a:t>2. DI, blokų grandinės technologijų, robotikos procesų automatizavimo produktas (-ai) ir (ar) sprendimas (-ai) naujas (-i) </a:t>
            </a:r>
            <a:r>
              <a:rPr lang="lt-LT" b="1" dirty="0">
                <a:solidFill>
                  <a:srgbClr val="002060"/>
                </a:solidFill>
                <a:latin typeface="DM Sans" pitchFamily="2" charset="-70"/>
              </a:rPr>
              <a:t>rinkos lygmeniu</a:t>
            </a:r>
            <a:r>
              <a:rPr lang="lt-LT" dirty="0">
                <a:solidFill>
                  <a:srgbClr val="002060"/>
                </a:solidFill>
                <a:latin typeface="DM Sans" pitchFamily="2" charset="-70"/>
              </a:rPr>
              <a:t>;</a:t>
            </a:r>
          </a:p>
          <a:p>
            <a:pPr algn="just" fontAlgn="base"/>
            <a:r>
              <a:rPr lang="lt-LT" dirty="0">
                <a:solidFill>
                  <a:srgbClr val="002060"/>
                </a:solidFill>
                <a:latin typeface="DM Sans" pitchFamily="2" charset="-70"/>
              </a:rPr>
              <a:t>3. DI, blokų grandinės technologijų, robotikos procesų automatizavimo produktas (-ai) ir (ar) sprendimas (-ai) naujas (-i) </a:t>
            </a:r>
            <a:r>
              <a:rPr lang="lt-LT" b="1" dirty="0">
                <a:solidFill>
                  <a:srgbClr val="002060"/>
                </a:solidFill>
                <a:latin typeface="DM Sans" pitchFamily="2" charset="-70"/>
              </a:rPr>
              <a:t>pasaulio lygmeniu</a:t>
            </a:r>
            <a:r>
              <a:rPr lang="lt-LT" dirty="0">
                <a:solidFill>
                  <a:srgbClr val="002060"/>
                </a:solidFill>
                <a:latin typeface="DM Sans" pitchFamily="2" charset="-70"/>
              </a:rPr>
              <a:t>, kaip nurodyta Oslo vadove (Oslo </a:t>
            </a:r>
            <a:r>
              <a:rPr lang="lt-LT" dirty="0" err="1">
                <a:solidFill>
                  <a:srgbClr val="002060"/>
                </a:solidFill>
                <a:latin typeface="DM Sans" pitchFamily="2" charset="-70"/>
              </a:rPr>
              <a:t>manual</a:t>
            </a:r>
            <a:r>
              <a:rPr lang="lt-LT" dirty="0">
                <a:solidFill>
                  <a:srgbClr val="002060"/>
                </a:solidFill>
                <a:latin typeface="DM Sans" pitchFamily="2" charset="-70"/>
              </a:rPr>
              <a:t>. </a:t>
            </a:r>
            <a:r>
              <a:rPr lang="lt-LT" dirty="0" err="1">
                <a:solidFill>
                  <a:srgbClr val="002060"/>
                </a:solidFill>
                <a:latin typeface="DM Sans" pitchFamily="2" charset="-70"/>
              </a:rPr>
              <a:t>Guidelines</a:t>
            </a:r>
            <a:r>
              <a:rPr lang="lt-LT" dirty="0">
                <a:solidFill>
                  <a:srgbClr val="002060"/>
                </a:solidFill>
                <a:latin typeface="DM Sans" pitchFamily="2" charset="-70"/>
              </a:rPr>
              <a:t> </a:t>
            </a:r>
            <a:r>
              <a:rPr lang="lt-LT" dirty="0" err="1">
                <a:solidFill>
                  <a:srgbClr val="002060"/>
                </a:solidFill>
                <a:latin typeface="DM Sans" pitchFamily="2" charset="-70"/>
              </a:rPr>
              <a:t>for</a:t>
            </a:r>
            <a:r>
              <a:rPr lang="lt-LT" dirty="0">
                <a:solidFill>
                  <a:srgbClr val="002060"/>
                </a:solidFill>
                <a:latin typeface="DM Sans" pitchFamily="2" charset="-70"/>
              </a:rPr>
              <a:t> </a:t>
            </a:r>
            <a:r>
              <a:rPr lang="lt-LT" dirty="0" err="1">
                <a:solidFill>
                  <a:srgbClr val="002060"/>
                </a:solidFill>
                <a:latin typeface="DM Sans" pitchFamily="2" charset="-70"/>
              </a:rPr>
              <a:t>Collecting</a:t>
            </a:r>
            <a:r>
              <a:rPr lang="lt-LT" dirty="0">
                <a:solidFill>
                  <a:srgbClr val="002060"/>
                </a:solidFill>
                <a:latin typeface="DM Sans" pitchFamily="2" charset="-70"/>
              </a:rPr>
              <a:t> </a:t>
            </a:r>
            <a:r>
              <a:rPr lang="lt-LT" dirty="0" err="1">
                <a:solidFill>
                  <a:srgbClr val="002060"/>
                </a:solidFill>
                <a:latin typeface="DM Sans" pitchFamily="2" charset="-70"/>
              </a:rPr>
              <a:t>and</a:t>
            </a:r>
            <a:r>
              <a:rPr lang="lt-LT" dirty="0">
                <a:solidFill>
                  <a:srgbClr val="002060"/>
                </a:solidFill>
                <a:latin typeface="DM Sans" pitchFamily="2" charset="-70"/>
              </a:rPr>
              <a:t> </a:t>
            </a:r>
            <a:r>
              <a:rPr lang="lt-LT" dirty="0" err="1">
                <a:solidFill>
                  <a:srgbClr val="002060"/>
                </a:solidFill>
                <a:latin typeface="DM Sans" pitchFamily="2" charset="-70"/>
              </a:rPr>
              <a:t>Interpreting</a:t>
            </a:r>
            <a:r>
              <a:rPr lang="lt-LT" dirty="0">
                <a:solidFill>
                  <a:srgbClr val="002060"/>
                </a:solidFill>
                <a:latin typeface="DM Sans" pitchFamily="2" charset="-70"/>
              </a:rPr>
              <a:t> Innovation Data, 4rd Edition, OECD, </a:t>
            </a:r>
            <a:r>
              <a:rPr lang="lt-LT" dirty="0" err="1">
                <a:solidFill>
                  <a:srgbClr val="002060"/>
                </a:solidFill>
                <a:latin typeface="DM Sans" pitchFamily="2" charset="-70"/>
              </a:rPr>
              <a:t>Eurostat</a:t>
            </a:r>
            <a:r>
              <a:rPr lang="lt-LT" dirty="0">
                <a:solidFill>
                  <a:srgbClr val="002060"/>
                </a:solidFill>
                <a:latin typeface="DM Sans" pitchFamily="2" charset="-70"/>
              </a:rPr>
              <a:t>, 2018). </a:t>
            </a:r>
          </a:p>
          <a:p>
            <a:pPr algn="just" fontAlgn="base"/>
            <a:r>
              <a:rPr lang="lt-LT"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r>
              <a:rPr lang="en-US" dirty="0">
                <a:solidFill>
                  <a:srgbClr val="092D68"/>
                </a:solidFill>
                <a:latin typeface="DM Sans" pitchFamily="2" charset="-70"/>
                <a:ea typeface="Times New Roman" panose="02020603050405020304" pitchFamily="18" charset="0"/>
                <a:cs typeface="Poppins" panose="00000500000000000000" pitchFamily="2" charset="-70"/>
              </a:rPr>
              <a:t>.</a:t>
            </a:r>
            <a:endParaRPr lang="lt-LT" dirty="0">
              <a:solidFill>
                <a:srgbClr val="002060"/>
              </a:solidFill>
              <a:latin typeface="DM Sans" pitchFamily="2" charset="-70"/>
            </a:endParaRPr>
          </a:p>
          <a:p>
            <a:pPr algn="just" fontAlgn="base"/>
            <a:r>
              <a:rPr lang="lt-LT" dirty="0">
                <a:solidFill>
                  <a:srgbClr val="002060"/>
                </a:solidFill>
                <a:latin typeface="DM Sans" pitchFamily="2" charset="-70"/>
              </a:rPr>
              <a:t>Kriterijaus atitiktis vertinama pagal kartu su PĮP pateikiamą užpildytą dokumentą pagal Aprašo 3 priede pateiktą formą.</a:t>
            </a:r>
          </a:p>
          <a:p>
            <a:pPr algn="just"/>
            <a:r>
              <a:rPr lang="lt-LT" dirty="0">
                <a:solidFill>
                  <a:srgbClr val="002060"/>
                </a:solidFill>
                <a:latin typeface="DM Sans" pitchFamily="2" charset="-70"/>
              </a:rPr>
              <a:t>Šis projektų atrankos </a:t>
            </a:r>
            <a:r>
              <a:rPr lang="lt-LT" b="1" dirty="0">
                <a:solidFill>
                  <a:srgbClr val="002060"/>
                </a:solidFill>
                <a:latin typeface="DM Sans" pitchFamily="2" charset="-70"/>
              </a:rPr>
              <a:t>kriterijus taikomas tik PĮP </a:t>
            </a:r>
            <a:r>
              <a:rPr lang="lt-LT" dirty="0">
                <a:solidFill>
                  <a:srgbClr val="002060"/>
                </a:solidFill>
                <a:latin typeface="DM Sans" pitchFamily="2" charset="-70"/>
              </a:rPr>
              <a:t>vertinimo metu.</a:t>
            </a:r>
          </a:p>
          <a:p>
            <a:pPr algn="just"/>
            <a:endParaRPr lang="lt-LT" sz="1000" dirty="0">
              <a:solidFill>
                <a:srgbClr val="142D64"/>
              </a:solidFill>
              <a:latin typeface="DM Sans" pitchFamily="2" charset="-70"/>
            </a:endParaRPr>
          </a:p>
        </p:txBody>
      </p:sp>
    </p:spTree>
    <p:extLst>
      <p:ext uri="{BB962C8B-B14F-4D97-AF65-F5344CB8AC3E}">
        <p14:creationId xmlns:p14="http://schemas.microsoft.com/office/powerpoint/2010/main" val="2179872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AEE5B447-8DC0-B73A-297B-15BBA23F9449}"/>
            </a:ext>
          </a:extLst>
        </p:cNvPr>
        <p:cNvGrpSpPr/>
        <p:nvPr/>
      </p:nvGrpSpPr>
      <p:grpSpPr>
        <a:xfrm>
          <a:off x="0" y="0"/>
          <a:ext cx="0" cy="0"/>
          <a:chOff x="0" y="0"/>
          <a:chExt cx="0" cy="0"/>
        </a:xfrm>
      </p:grpSpPr>
      <p:sp>
        <p:nvSpPr>
          <p:cNvPr id="28" name="Text Placeholder 2">
            <a:extLst>
              <a:ext uri="{FF2B5EF4-FFF2-40B4-BE49-F238E27FC236}">
                <a16:creationId xmlns:a16="http://schemas.microsoft.com/office/drawing/2014/main" id="{A309C7E4-E326-16DD-6B04-2CBB79DB342F}"/>
              </a:ext>
            </a:extLst>
          </p:cNvPr>
          <p:cNvSpPr txBox="1">
            <a:spLocks/>
          </p:cNvSpPr>
          <p:nvPr/>
        </p:nvSpPr>
        <p:spPr>
          <a:xfrm>
            <a:off x="1416049" y="476251"/>
            <a:ext cx="9620759" cy="59624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(7)</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4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669E1681-04C4-379D-22AB-B509632BBF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C312D095-0E35-2E18-043D-DA676A3493CD}"/>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7">
            <a:extLst>
              <a:ext uri="{FF2B5EF4-FFF2-40B4-BE49-F238E27FC236}">
                <a16:creationId xmlns:a16="http://schemas.microsoft.com/office/drawing/2014/main" id="{8644A897-45BA-1880-CA41-9B7DCBF0E08A}"/>
              </a:ext>
            </a:extLst>
          </p:cNvPr>
          <p:cNvSpPr/>
          <p:nvPr/>
        </p:nvSpPr>
        <p:spPr>
          <a:xfrm>
            <a:off x="2123862" y="1388168"/>
            <a:ext cx="9511411" cy="640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7.</a:t>
            </a:r>
            <a:r>
              <a:rPr lang="lt-LT" dirty="0">
                <a:latin typeface="DM Sans" pitchFamily="2" charset="-70"/>
              </a:rPr>
              <a:t> Prie projekto prisidedama įmonės lėšomis </a:t>
            </a:r>
            <a:endParaRPr lang="lt-LT" dirty="0">
              <a:solidFill>
                <a:srgbClr val="FFFFFF"/>
              </a:solidFill>
              <a:latin typeface="DM Sans" pitchFamily="2" charset="-70"/>
              <a:cs typeface="Poppins" panose="00000500000000000000" pitchFamily="2" charset="-70"/>
            </a:endParaRPr>
          </a:p>
        </p:txBody>
      </p:sp>
      <p:sp>
        <p:nvSpPr>
          <p:cNvPr id="4" name="Rectangle 1">
            <a:extLst>
              <a:ext uri="{FF2B5EF4-FFF2-40B4-BE49-F238E27FC236}">
                <a16:creationId xmlns:a16="http://schemas.microsoft.com/office/drawing/2014/main" id="{7DDAB525-1F37-7F5B-C64C-4779A81FAE0D}"/>
              </a:ext>
            </a:extLst>
          </p:cNvPr>
          <p:cNvSpPr/>
          <p:nvPr/>
        </p:nvSpPr>
        <p:spPr>
          <a:xfrm rot="10800000">
            <a:off x="649819" y="1388168"/>
            <a:ext cx="1046480" cy="393780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lt-LT" sz="2400" dirty="0">
                <a:solidFill>
                  <a:srgbClr val="FFFFFF"/>
                </a:solidFill>
                <a:latin typeface="DM Sans" pitchFamily="2" charset="-70"/>
              </a:rPr>
              <a:t>Prioritetinis</a:t>
            </a:r>
            <a:endParaRPr lang="en-US" sz="2400" dirty="0">
              <a:solidFill>
                <a:srgbClr val="FFFFFF"/>
              </a:solidFill>
              <a:latin typeface="DM Sans" pitchFamily="2" charset="-70"/>
            </a:endParaRPr>
          </a:p>
        </p:txBody>
      </p:sp>
      <p:sp>
        <p:nvSpPr>
          <p:cNvPr id="10" name="TextBox 9">
            <a:extLst>
              <a:ext uri="{FF2B5EF4-FFF2-40B4-BE49-F238E27FC236}">
                <a16:creationId xmlns:a16="http://schemas.microsoft.com/office/drawing/2014/main" id="{D6E1EB9C-F024-8AA8-C55E-E3F4CF2F36CB}"/>
              </a:ext>
            </a:extLst>
          </p:cNvPr>
          <p:cNvSpPr txBox="1"/>
          <p:nvPr/>
        </p:nvSpPr>
        <p:spPr>
          <a:xfrm>
            <a:off x="2123863" y="2049906"/>
            <a:ext cx="9511410" cy="2277547"/>
          </a:xfrm>
          <a:prstGeom prst="rect">
            <a:avLst/>
          </a:prstGeom>
          <a:noFill/>
        </p:spPr>
        <p:txBody>
          <a:bodyPr wrap="square">
            <a:spAutoFit/>
          </a:bodyPr>
          <a:lstStyle/>
          <a:p>
            <a:pPr algn="just"/>
            <a:r>
              <a:rPr lang="lt-LT" dirty="0">
                <a:solidFill>
                  <a:srgbClr val="142D64"/>
                </a:solidFill>
                <a:latin typeface="DM Sans" pitchFamily="2" charset="-70"/>
              </a:rPr>
              <a:t>Vertinama, ar pareiškėjas </a:t>
            </a:r>
            <a:r>
              <a:rPr lang="lt-LT" dirty="0">
                <a:solidFill>
                  <a:srgbClr val="092D68"/>
                </a:solidFill>
                <a:latin typeface="DM Sans" pitchFamily="2" charset="-70"/>
                <a:cs typeface="Poppins" panose="00000500000000000000" pitchFamily="2" charset="-70"/>
              </a:rPr>
              <a:t>savo lėšomis prisideda prie projekto tinkamų finansuoti išlaidų.</a:t>
            </a:r>
          </a:p>
          <a:p>
            <a:pPr algn="just"/>
            <a:endParaRPr lang="lt-LT" dirty="0">
              <a:solidFill>
                <a:srgbClr val="092D68"/>
              </a:solidFill>
              <a:latin typeface="DM Sans" pitchFamily="2" charset="-70"/>
              <a:cs typeface="Poppins" panose="00000500000000000000" pitchFamily="2" charset="-70"/>
            </a:endParaRPr>
          </a:p>
          <a:p>
            <a:pPr algn="just"/>
            <a:r>
              <a:rPr lang="lt-LT" dirty="0">
                <a:solidFill>
                  <a:srgbClr val="092D68"/>
                </a:solidFill>
                <a:latin typeface="DM Sans" pitchFamily="2" charset="-70"/>
                <a:cs typeface="Poppins" panose="00000500000000000000" pitchFamily="2" charset="-70"/>
              </a:rPr>
              <a:t>Aukštesnis įvertinimas suteikiamas projektams, kuriuose daugiau prie projekto bus prisidedama įmonės lėšomis.</a:t>
            </a:r>
          </a:p>
          <a:p>
            <a:pPr algn="just"/>
            <a:endParaRPr lang="lt-LT" dirty="0">
              <a:solidFill>
                <a:srgbClr val="092D68"/>
              </a:solidFill>
              <a:latin typeface="DM Sans" pitchFamily="2" charset="-70"/>
              <a:cs typeface="Poppins" panose="00000500000000000000" pitchFamily="2" charset="-70"/>
            </a:endParaRPr>
          </a:p>
          <a:p>
            <a:pPr algn="just"/>
            <a:r>
              <a:rPr lang="lt-LT"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r>
              <a:rPr lang="en-US" dirty="0">
                <a:solidFill>
                  <a:srgbClr val="092D68"/>
                </a:solidFill>
                <a:latin typeface="DM Sans" pitchFamily="2" charset="-70"/>
                <a:ea typeface="Times New Roman" panose="02020603050405020304" pitchFamily="18" charset="0"/>
                <a:cs typeface="Poppins" panose="00000500000000000000" pitchFamily="2" charset="-70"/>
              </a:rPr>
              <a:t>.</a:t>
            </a:r>
            <a:endParaRPr lang="lt-LT" dirty="0">
              <a:solidFill>
                <a:srgbClr val="002060"/>
              </a:solidFill>
              <a:latin typeface="DM Sans" pitchFamily="2" charset="-70"/>
            </a:endParaRPr>
          </a:p>
          <a:p>
            <a:pPr algn="just"/>
            <a:endParaRPr lang="lt-LT" dirty="0">
              <a:solidFill>
                <a:srgbClr val="142D64"/>
              </a:solidFill>
              <a:latin typeface="DM Sans" pitchFamily="2" charset="-70"/>
            </a:endParaRPr>
          </a:p>
          <a:p>
            <a:endParaRPr lang="lt-LT" sz="1600" i="1" dirty="0">
              <a:solidFill>
                <a:srgbClr val="142D64"/>
              </a:solidFill>
              <a:latin typeface="DM Sans" pitchFamily="2" charset="-70"/>
            </a:endParaRPr>
          </a:p>
        </p:txBody>
      </p:sp>
    </p:spTree>
    <p:extLst>
      <p:ext uri="{BB962C8B-B14F-4D97-AF65-F5344CB8AC3E}">
        <p14:creationId xmlns:p14="http://schemas.microsoft.com/office/powerpoint/2010/main" val="4172632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259125C8-833E-2D9A-A7E3-3638AB8DE83D}"/>
            </a:ext>
          </a:extLst>
        </p:cNvPr>
        <p:cNvGrpSpPr/>
        <p:nvPr/>
      </p:nvGrpSpPr>
      <p:grpSpPr>
        <a:xfrm>
          <a:off x="0" y="0"/>
          <a:ext cx="0" cy="0"/>
          <a:chOff x="0" y="0"/>
          <a:chExt cx="0" cy="0"/>
        </a:xfrm>
      </p:grpSpPr>
      <p:sp>
        <p:nvSpPr>
          <p:cNvPr id="28" name="Text Placeholder 2">
            <a:extLst>
              <a:ext uri="{FF2B5EF4-FFF2-40B4-BE49-F238E27FC236}">
                <a16:creationId xmlns:a16="http://schemas.microsoft.com/office/drawing/2014/main" id="{C20FB110-9A7A-F9F1-D1B7-A207DA8B4197}"/>
              </a:ext>
            </a:extLst>
          </p:cNvPr>
          <p:cNvSpPr txBox="1">
            <a:spLocks/>
          </p:cNvSpPr>
          <p:nvPr/>
        </p:nvSpPr>
        <p:spPr>
          <a:xfrm>
            <a:off x="1416049" y="476251"/>
            <a:ext cx="9620759" cy="59624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Projektų atrankos kriterijai (8)</a:t>
            </a: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kumimoji="0" lang="pl-PL" sz="44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9" name="Picture 2" descr="Centrinė projektų valdymo agentūra">
            <a:extLst>
              <a:ext uri="{FF2B5EF4-FFF2-40B4-BE49-F238E27FC236}">
                <a16:creationId xmlns:a16="http://schemas.microsoft.com/office/drawing/2014/main" id="{4CAD508D-CA34-8854-ADC1-3962301FF4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30" name="Slide Number Placeholder 3">
            <a:extLst>
              <a:ext uri="{FF2B5EF4-FFF2-40B4-BE49-F238E27FC236}">
                <a16:creationId xmlns:a16="http://schemas.microsoft.com/office/drawing/2014/main" id="{83B3E373-C2CF-BF97-30DC-3DCB387D89B9}"/>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7">
            <a:extLst>
              <a:ext uri="{FF2B5EF4-FFF2-40B4-BE49-F238E27FC236}">
                <a16:creationId xmlns:a16="http://schemas.microsoft.com/office/drawing/2014/main" id="{F5E7C782-9C8D-947C-B622-8078DF68E222}"/>
              </a:ext>
            </a:extLst>
          </p:cNvPr>
          <p:cNvSpPr/>
          <p:nvPr/>
        </p:nvSpPr>
        <p:spPr>
          <a:xfrm>
            <a:off x="2123863" y="1388167"/>
            <a:ext cx="9511410" cy="121507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lt-LT" dirty="0">
                <a:solidFill>
                  <a:srgbClr val="FFFFFF"/>
                </a:solidFill>
                <a:latin typeface="DM Sans" pitchFamily="2" charset="-70"/>
                <a:cs typeface="Poppins" panose="00000500000000000000" pitchFamily="2" charset="-70"/>
              </a:rPr>
              <a:t>8.</a:t>
            </a:r>
            <a:r>
              <a:rPr lang="lt-LT" dirty="0">
                <a:latin typeface="DM Sans" pitchFamily="2" charset="-70"/>
              </a:rPr>
              <a:t> Numatomas (-i) kurti DI, blokų grandinės technologijų, robotikos procesų automatizavimo produktas (-ai) ir (ar) sprendimas (-ai) atitinka vieną iš DI sričių (mašininis mokymasis, kompiuterinė rega, išmanioji robotika ir automatizavimas, natūralios kalbos apdorojimas, skaitmeniniai dvyniai).</a:t>
            </a:r>
            <a:endParaRPr lang="lt-LT" dirty="0">
              <a:solidFill>
                <a:srgbClr val="FFFFFF"/>
              </a:solidFill>
              <a:latin typeface="DM Sans" pitchFamily="2" charset="-70"/>
              <a:cs typeface="Poppins" panose="00000500000000000000" pitchFamily="2" charset="-70"/>
            </a:endParaRPr>
          </a:p>
        </p:txBody>
      </p:sp>
      <p:sp>
        <p:nvSpPr>
          <p:cNvPr id="4" name="Rectangle 1">
            <a:extLst>
              <a:ext uri="{FF2B5EF4-FFF2-40B4-BE49-F238E27FC236}">
                <a16:creationId xmlns:a16="http://schemas.microsoft.com/office/drawing/2014/main" id="{17AD91C9-73F8-6BB0-C1EC-646D1AF47B47}"/>
              </a:ext>
            </a:extLst>
          </p:cNvPr>
          <p:cNvSpPr/>
          <p:nvPr/>
        </p:nvSpPr>
        <p:spPr>
          <a:xfrm rot="10800000">
            <a:off x="649819" y="1388167"/>
            <a:ext cx="1046480" cy="462444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1219170"/>
            <a:r>
              <a:rPr lang="lt-LT" sz="2400" dirty="0">
                <a:solidFill>
                  <a:srgbClr val="FFFFFF"/>
                </a:solidFill>
                <a:latin typeface="DM Sans" pitchFamily="2" charset="-70"/>
              </a:rPr>
              <a:t>Prioritetinis</a:t>
            </a:r>
            <a:endParaRPr lang="en-US" sz="2400" dirty="0">
              <a:solidFill>
                <a:srgbClr val="FFFFFF"/>
              </a:solidFill>
              <a:latin typeface="DM Sans" pitchFamily="2" charset="-70"/>
            </a:endParaRPr>
          </a:p>
        </p:txBody>
      </p:sp>
      <p:sp>
        <p:nvSpPr>
          <p:cNvPr id="10" name="TextBox 9">
            <a:extLst>
              <a:ext uri="{FF2B5EF4-FFF2-40B4-BE49-F238E27FC236}">
                <a16:creationId xmlns:a16="http://schemas.microsoft.com/office/drawing/2014/main" id="{DC95AD67-C1F1-A3C0-C4B6-C4079B92AEC8}"/>
              </a:ext>
            </a:extLst>
          </p:cNvPr>
          <p:cNvSpPr txBox="1"/>
          <p:nvPr/>
        </p:nvSpPr>
        <p:spPr>
          <a:xfrm>
            <a:off x="2123863" y="2707322"/>
            <a:ext cx="9511410" cy="3939540"/>
          </a:xfrm>
          <a:prstGeom prst="rect">
            <a:avLst/>
          </a:prstGeom>
          <a:noFill/>
        </p:spPr>
        <p:txBody>
          <a:bodyPr wrap="square">
            <a:spAutoFit/>
          </a:bodyPr>
          <a:lstStyle/>
          <a:p>
            <a:pPr algn="just"/>
            <a:r>
              <a:rPr lang="lt-LT" dirty="0">
                <a:solidFill>
                  <a:srgbClr val="142D64"/>
                </a:solidFill>
                <a:latin typeface="DM Sans" pitchFamily="2" charset="-70"/>
              </a:rPr>
              <a:t>Vertinama, ar projekto įgyvendinimo metu numatomas (-i) kurti DI, blokų grandinės technologijų, robotikos procesų automatizavimo produktas (-ai) ir (ar) sprendimas (-ai) </a:t>
            </a:r>
            <a:r>
              <a:rPr lang="lt-LT" b="1" dirty="0">
                <a:solidFill>
                  <a:srgbClr val="142D64"/>
                </a:solidFill>
                <a:latin typeface="DM Sans" pitchFamily="2" charset="-70"/>
              </a:rPr>
              <a:t>atitinka vieną iš DI sričių (mašininis mokymasis, kompiuterinė rega, išmanioji robotika ir automatizavimas, natūralios kalbos apdorojimas, skaitmeniniai dvyniai).</a:t>
            </a:r>
          </a:p>
          <a:p>
            <a:pPr algn="just"/>
            <a:endParaRPr lang="lt-LT" dirty="0">
              <a:solidFill>
                <a:srgbClr val="092D68"/>
              </a:solidFill>
              <a:latin typeface="DM Sans" pitchFamily="2" charset="-70"/>
              <a:ea typeface="Times New Roman" panose="02020603050405020304" pitchFamily="18" charset="0"/>
              <a:cs typeface="Poppins" panose="00000500000000000000" pitchFamily="2" charset="-70"/>
            </a:endParaRPr>
          </a:p>
          <a:p>
            <a:pPr algn="just"/>
            <a:r>
              <a:rPr lang="lt-LT" dirty="0">
                <a:solidFill>
                  <a:srgbClr val="092D68"/>
                </a:solidFill>
                <a:latin typeface="DM Sans" pitchFamily="2" charset="-70"/>
                <a:ea typeface="Times New Roman" panose="02020603050405020304" pitchFamily="18" charset="0"/>
                <a:cs typeface="Poppins" panose="00000500000000000000" pitchFamily="2" charset="-70"/>
              </a:rPr>
              <a:t>Vertinama </a:t>
            </a:r>
            <a:r>
              <a:rPr lang="lt-LT" b="1" dirty="0">
                <a:solidFill>
                  <a:srgbClr val="092D68"/>
                </a:solidFill>
                <a:latin typeface="DM Sans" pitchFamily="2" charset="-70"/>
                <a:ea typeface="Times New Roman" panose="02020603050405020304" pitchFamily="18" charset="0"/>
                <a:cs typeface="Poppins" panose="00000500000000000000" pitchFamily="2" charset="-70"/>
              </a:rPr>
              <a:t>balais</a:t>
            </a:r>
            <a:r>
              <a:rPr lang="lt-LT" dirty="0">
                <a:solidFill>
                  <a:srgbClr val="092D68"/>
                </a:solidFill>
                <a:latin typeface="DM Sans" pitchFamily="2" charset="-70"/>
                <a:ea typeface="Times New Roman" panose="02020603050405020304" pitchFamily="18" charset="0"/>
                <a:cs typeface="Poppins" panose="00000500000000000000" pitchFamily="2" charset="-70"/>
              </a:rPr>
              <a:t> pagal Aprašo 12 dalyje pateiktą metodiką</a:t>
            </a:r>
            <a:r>
              <a:rPr lang="en-US" dirty="0">
                <a:solidFill>
                  <a:srgbClr val="092D68"/>
                </a:solidFill>
                <a:latin typeface="DM Sans" pitchFamily="2" charset="-70"/>
                <a:ea typeface="Times New Roman" panose="02020603050405020304" pitchFamily="18" charset="0"/>
                <a:cs typeface="Poppins" panose="00000500000000000000" pitchFamily="2" charset="-70"/>
              </a:rPr>
              <a:t>.</a:t>
            </a:r>
            <a:endParaRPr lang="lt-LT" dirty="0">
              <a:solidFill>
                <a:srgbClr val="002060"/>
              </a:solidFill>
              <a:latin typeface="DM Sans" pitchFamily="2" charset="-70"/>
            </a:endParaRPr>
          </a:p>
          <a:p>
            <a:pPr algn="just" fontAlgn="base"/>
            <a:r>
              <a:rPr lang="lt-LT" b="1" dirty="0">
                <a:solidFill>
                  <a:srgbClr val="092D68"/>
                </a:solidFill>
                <a:latin typeface="DM Sans" pitchFamily="2" charset="-70"/>
                <a:cs typeface="Poppins" panose="00000500000000000000" pitchFamily="2" charset="-70"/>
              </a:rPr>
              <a:t>5 balai skiriami</a:t>
            </a:r>
            <a:r>
              <a:rPr lang="lt-LT" dirty="0">
                <a:solidFill>
                  <a:srgbClr val="092D68"/>
                </a:solidFill>
                <a:latin typeface="DM Sans" pitchFamily="2" charset="-70"/>
                <a:cs typeface="Poppins" panose="00000500000000000000" pitchFamily="2" charset="-70"/>
              </a:rPr>
              <a:t>, jeigu projekte numatytas kurti produktas ir (ar) sprendimas atitinka bent vieną iš nurodytų dirbtinio intelekto sričių.</a:t>
            </a:r>
          </a:p>
          <a:p>
            <a:pPr algn="just" fontAlgn="base"/>
            <a:endParaRPr lang="lt-LT" dirty="0">
              <a:solidFill>
                <a:srgbClr val="092D68"/>
              </a:solidFill>
              <a:latin typeface="DM Sans" pitchFamily="2" charset="-70"/>
              <a:cs typeface="Poppins" panose="00000500000000000000" pitchFamily="2" charset="-70"/>
            </a:endParaRPr>
          </a:p>
          <a:p>
            <a:pPr algn="just" fontAlgn="base"/>
            <a:r>
              <a:rPr lang="lt-LT" dirty="0">
                <a:solidFill>
                  <a:srgbClr val="092D68"/>
                </a:solidFill>
                <a:latin typeface="DM Sans" pitchFamily="2" charset="-70"/>
                <a:cs typeface="Poppins" panose="00000500000000000000" pitchFamily="2" charset="-70"/>
              </a:rPr>
              <a:t>Kriterijaus atitiktis vertinama pagal kartu su PĮP pateikiamą užpildytą dokumentą pagal Aprašo 3 priede pateiktą formą.</a:t>
            </a:r>
          </a:p>
          <a:p>
            <a:pPr algn="just"/>
            <a:r>
              <a:rPr lang="lt-LT" dirty="0">
                <a:solidFill>
                  <a:srgbClr val="092D68"/>
                </a:solidFill>
                <a:latin typeface="DM Sans" pitchFamily="2" charset="-70"/>
                <a:cs typeface="Poppins" panose="00000500000000000000" pitchFamily="2" charset="-70"/>
              </a:rPr>
              <a:t>Šis projektų atrankos kriterijus taikomas </a:t>
            </a:r>
            <a:r>
              <a:rPr lang="lt-LT" b="1" dirty="0">
                <a:solidFill>
                  <a:srgbClr val="092D68"/>
                </a:solidFill>
                <a:latin typeface="DM Sans" pitchFamily="2" charset="-70"/>
                <a:cs typeface="Poppins" panose="00000500000000000000" pitchFamily="2" charset="-70"/>
              </a:rPr>
              <a:t>viso projekto įgyvendinimo </a:t>
            </a:r>
            <a:r>
              <a:rPr lang="lt-LT" dirty="0">
                <a:solidFill>
                  <a:srgbClr val="092D68"/>
                </a:solidFill>
                <a:latin typeface="DM Sans" pitchFamily="2" charset="-70"/>
                <a:cs typeface="Poppins" panose="00000500000000000000" pitchFamily="2" charset="-70"/>
              </a:rPr>
              <a:t>laikotarpiu.</a:t>
            </a:r>
          </a:p>
          <a:p>
            <a:pPr algn="just"/>
            <a:endParaRPr lang="lt-LT" dirty="0">
              <a:solidFill>
                <a:srgbClr val="142D64"/>
              </a:solidFill>
              <a:latin typeface="DM Sans" pitchFamily="2" charset="-70"/>
            </a:endParaRPr>
          </a:p>
          <a:p>
            <a:endParaRPr lang="lt-LT" sz="1600" i="1" dirty="0">
              <a:solidFill>
                <a:srgbClr val="142D64"/>
              </a:solidFill>
              <a:latin typeface="DM Sans" pitchFamily="2" charset="-70"/>
            </a:endParaRPr>
          </a:p>
        </p:txBody>
      </p:sp>
    </p:spTree>
    <p:extLst>
      <p:ext uri="{BB962C8B-B14F-4D97-AF65-F5344CB8AC3E}">
        <p14:creationId xmlns:p14="http://schemas.microsoft.com/office/powerpoint/2010/main" val="1601845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B91C77-3F8D-6F7F-61E8-C9A8D81F78FD}"/>
              </a:ext>
            </a:extLst>
          </p:cNvPr>
          <p:cNvSpPr>
            <a:spLocks noGrp="1"/>
          </p:cNvSpPr>
          <p:nvPr>
            <p:ph type="body" sz="quarter" idx="13"/>
          </p:nvPr>
        </p:nvSpPr>
        <p:spPr>
          <a:xfrm>
            <a:off x="1416049" y="476251"/>
            <a:ext cx="9611615" cy="736729"/>
          </a:xfrm>
        </p:spPr>
        <p:txBody>
          <a:bodyPr/>
          <a:lstStyle/>
          <a:p>
            <a:r>
              <a:rPr lang="lt-LT" sz="4200" dirty="0"/>
              <a:t>Kartu su PĮP teikiami dokumentai (1</a:t>
            </a:r>
            <a:r>
              <a:rPr lang="en-US" sz="4200" dirty="0"/>
              <a:t>)</a:t>
            </a:r>
            <a:endParaRPr lang="lt-LT" sz="4200" dirty="0"/>
          </a:p>
          <a:p>
            <a:endParaRPr lang="lt-LT" dirty="0"/>
          </a:p>
        </p:txBody>
      </p:sp>
      <p:sp>
        <p:nvSpPr>
          <p:cNvPr id="4" name="Slide Number Placeholder 3">
            <a:extLst>
              <a:ext uri="{FF2B5EF4-FFF2-40B4-BE49-F238E27FC236}">
                <a16:creationId xmlns:a16="http://schemas.microsoft.com/office/drawing/2014/main" id="{3A0E30C0-8707-83D5-F270-3BBAD6CC7CBF}"/>
              </a:ext>
            </a:extLst>
          </p:cNvPr>
          <p:cNvSpPr>
            <a:spLocks noGrp="1"/>
          </p:cNvSpPr>
          <p:nvPr>
            <p:ph type="sldNum" sz="quarter" idx="4"/>
          </p:nvPr>
        </p:nvSpPr>
        <p:spPr/>
        <p:txBody>
          <a:bodyPr/>
          <a:lstStyle/>
          <a:p>
            <a:fld id="{2C9A1DEF-F8CC-264F-9A7B-89BAB9CBC5C2}" type="slidenum">
              <a:rPr lang="en-US" smtClean="0"/>
              <a:pPr/>
              <a:t>26</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76886766-537A-1D43-D1A3-0A551B607FF1}"/>
              </a:ext>
            </a:extLst>
          </p:cNvPr>
          <p:cNvSpPr>
            <a:spLocks noGrp="1"/>
          </p:cNvSpPr>
          <p:nvPr>
            <p:ph type="body" sz="quarter" idx="10"/>
          </p:nvPr>
        </p:nvSpPr>
        <p:spPr>
          <a:xfrm>
            <a:off x="1019330" y="1221866"/>
            <a:ext cx="10910220" cy="5059867"/>
          </a:xfrm>
        </p:spPr>
        <p:txBody>
          <a:bodyPr/>
          <a:lstStyle/>
          <a:p>
            <a:pPr marL="285750" indent="-285750" algn="just">
              <a:buClr>
                <a:srgbClr val="F57F00"/>
              </a:buClr>
              <a:buFont typeface="Wingdings" panose="05000000000000000000" pitchFamily="2" charset="2"/>
              <a:buChar char="v"/>
            </a:pPr>
            <a:r>
              <a:rPr lang="lt-LT" sz="1800" dirty="0"/>
              <a:t>Informaciją, reikalingą projekto atitikčiai projektų atrankos kriterijams įvertinti, pagal Aprašo 3 priede pateiktą formą</a:t>
            </a:r>
            <a:endParaRPr lang="lt-LT" sz="1800" b="1" dirty="0"/>
          </a:p>
          <a:p>
            <a:pPr marL="285750" indent="-285750" algn="just">
              <a:buClr>
                <a:srgbClr val="F57F00"/>
              </a:buClr>
              <a:buFont typeface="Wingdings" panose="05000000000000000000" pitchFamily="2" charset="2"/>
              <a:buChar char="v"/>
            </a:pPr>
            <a:r>
              <a:rPr lang="lt-LT" sz="1800" dirty="0"/>
              <a:t>Dokumentai, pagrindžiantys projekto biudžeto pagrįstumą</a:t>
            </a:r>
          </a:p>
          <a:p>
            <a:pPr algn="just">
              <a:buClr>
                <a:srgbClr val="F57F00"/>
              </a:buClr>
            </a:pPr>
            <a:r>
              <a:rPr lang="lt-LT" sz="1000" dirty="0"/>
              <a:t>*komerciniai pasiūlymai ir (arba) nuorodos į rinkoje esančias kainas, sutarčių kopijos, buhalterinės pažymos apie praėjusių 3–6 mėn. darbo užmokestį dėl atitinkamos pareigybės (ar panašias funkcijas atliekančių) darbuotojų bendro darbo užmokesčių vidurkio ir (arba) Valstybės duomenų agentūros (arba kitų oficialią statistiką tvarkančių įstaigų) apskaičiuoto vidutinio darbo užmokesčio tos pačios ar panašios pozicijos ketvirtiniai duomenys (kurie oficialiosios statistikos portale yra skelbiami paskutinę kvietimo teikti PĮP dieną, </a:t>
            </a:r>
            <a:endParaRPr lang="lt-LT" sz="2000" b="1" dirty="0"/>
          </a:p>
          <a:p>
            <a:pPr marL="285750" indent="-285750" algn="just">
              <a:buClr>
                <a:srgbClr val="F57F00"/>
              </a:buClr>
              <a:buFont typeface="Wingdings" panose="05000000000000000000" pitchFamily="2" charset="2"/>
              <a:buChar char="v"/>
            </a:pPr>
            <a:r>
              <a:rPr lang="lt-LT" sz="1800" dirty="0"/>
              <a:t>Finansavimo šaltinius (pareiškėjo įnašą į tinkamų ir netinkamų finansuoti išlaidų padengimą) pagrindžiantys dokumentai</a:t>
            </a:r>
          </a:p>
          <a:p>
            <a:r>
              <a:rPr lang="lt-LT" sz="1000" dirty="0"/>
              <a:t>* banko (ir kitų kredito įstaigų, juridinių asmenų) preliminarus sprendimas ir(ar) akcininkų sprendimas suteikti paskolą konkrečiam projektui ar kiti dokumentai, įrodantys finansavimo šaltinius. Jei pareiškėjas skolinasi ne iš kredito įstaigos, pareiškėjas turi pateikti skolintojo finansinį pajėgumą skolinti atitinkamą sumą įrodančius dokumentus.</a:t>
            </a:r>
          </a:p>
          <a:p>
            <a:pPr marL="285750" indent="-285750" algn="just">
              <a:buClr>
                <a:srgbClr val="F57F00"/>
              </a:buClr>
              <a:buFont typeface="Wingdings" panose="05000000000000000000" pitchFamily="2" charset="2"/>
              <a:buChar char="v"/>
            </a:pPr>
            <a:r>
              <a:rPr lang="lt-LT" sz="1800" dirty="0">
                <a:latin typeface="DM Sans" pitchFamily="2" charset="-70"/>
              </a:rPr>
              <a:t>Informacija apie pareiškėjui suteiktą valstybės pagalbą</a:t>
            </a:r>
          </a:p>
          <a:p>
            <a:pPr algn="just">
              <a:buClr>
                <a:srgbClr val="F57F00"/>
              </a:buClr>
            </a:pPr>
            <a:r>
              <a:rPr lang="lt-LT" i="1" dirty="0">
                <a:latin typeface="DM Sans" pitchFamily="2" charset="-70"/>
              </a:rPr>
              <a:t>išskyrus de </a:t>
            </a:r>
            <a:r>
              <a:rPr lang="lt-LT" i="1" dirty="0" err="1">
                <a:latin typeface="DM Sans" pitchFamily="2" charset="-70"/>
              </a:rPr>
              <a:t>minimis</a:t>
            </a:r>
            <a:r>
              <a:rPr lang="lt-LT" i="1" dirty="0">
                <a:latin typeface="DM Sans" pitchFamily="2" charset="-70"/>
              </a:rPr>
              <a:t>, kurioje pateikiama tik su teikiamu projektu susijusi suteikta arba planuojama Pagalba</a:t>
            </a:r>
            <a:r>
              <a:rPr lang="en-US" i="1" dirty="0">
                <a:latin typeface="DM Sans" pitchFamily="2" charset="-70"/>
              </a:rPr>
              <a:t> </a:t>
            </a:r>
            <a:r>
              <a:rPr lang="lt-LT" i="1" dirty="0">
                <a:latin typeface="DM Sans" pitchFamily="2" charset="-70"/>
              </a:rPr>
              <a:t>(informacija teikiama pagal PAFT 1 priedo 4 priedą (PĮP 4 priedas)).</a:t>
            </a:r>
          </a:p>
          <a:p>
            <a:pPr algn="just">
              <a:buClr>
                <a:srgbClr val="F57F00"/>
              </a:buClr>
            </a:pPr>
            <a:endParaRPr lang="lt-LT" sz="1600" i="1" dirty="0"/>
          </a:p>
        </p:txBody>
      </p:sp>
    </p:spTree>
    <p:extLst>
      <p:ext uri="{BB962C8B-B14F-4D97-AF65-F5344CB8AC3E}">
        <p14:creationId xmlns:p14="http://schemas.microsoft.com/office/powerpoint/2010/main" val="759470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B91C77-3F8D-6F7F-61E8-C9A8D81F78FD}"/>
              </a:ext>
            </a:extLst>
          </p:cNvPr>
          <p:cNvSpPr>
            <a:spLocks noGrp="1"/>
          </p:cNvSpPr>
          <p:nvPr>
            <p:ph type="body" sz="quarter" idx="13"/>
          </p:nvPr>
        </p:nvSpPr>
        <p:spPr>
          <a:xfrm>
            <a:off x="1416049" y="476251"/>
            <a:ext cx="9611615" cy="712468"/>
          </a:xfrm>
        </p:spPr>
        <p:txBody>
          <a:bodyPr/>
          <a:lstStyle/>
          <a:p>
            <a:r>
              <a:rPr lang="lt-LT" sz="4200" dirty="0"/>
              <a:t>Kartu su PĮP teikiami dokumentai (2</a:t>
            </a:r>
            <a:r>
              <a:rPr lang="en-US" sz="4200" dirty="0"/>
              <a:t>)</a:t>
            </a:r>
            <a:endParaRPr lang="lt-LT" sz="4200" dirty="0"/>
          </a:p>
          <a:p>
            <a:endParaRPr lang="lt-LT" dirty="0"/>
          </a:p>
        </p:txBody>
      </p:sp>
      <p:sp>
        <p:nvSpPr>
          <p:cNvPr id="4" name="Slide Number Placeholder 3">
            <a:extLst>
              <a:ext uri="{FF2B5EF4-FFF2-40B4-BE49-F238E27FC236}">
                <a16:creationId xmlns:a16="http://schemas.microsoft.com/office/drawing/2014/main" id="{3A0E30C0-8707-83D5-F270-3BBAD6CC7CBF}"/>
              </a:ext>
            </a:extLst>
          </p:cNvPr>
          <p:cNvSpPr>
            <a:spLocks noGrp="1"/>
          </p:cNvSpPr>
          <p:nvPr>
            <p:ph type="sldNum" sz="quarter" idx="4"/>
          </p:nvPr>
        </p:nvSpPr>
        <p:spPr/>
        <p:txBody>
          <a:bodyPr/>
          <a:lstStyle/>
          <a:p>
            <a:fld id="{2C9A1DEF-F8CC-264F-9A7B-89BAB9CBC5C2}" type="slidenum">
              <a:rPr lang="en-US" smtClean="0"/>
              <a:pPr/>
              <a:t>27</a:t>
            </a:fld>
            <a:r>
              <a:rPr lang="en-US"/>
              <a:t>   |   Centrinė projektų valdymo agentūra</a:t>
            </a:r>
            <a:endParaRPr lang="x-none" dirty="0"/>
          </a:p>
        </p:txBody>
      </p:sp>
      <p:sp>
        <p:nvSpPr>
          <p:cNvPr id="5" name="Text Placeholder 1">
            <a:extLst>
              <a:ext uri="{FF2B5EF4-FFF2-40B4-BE49-F238E27FC236}">
                <a16:creationId xmlns:a16="http://schemas.microsoft.com/office/drawing/2014/main" id="{76886766-537A-1D43-D1A3-0A551B607FF1}"/>
              </a:ext>
            </a:extLst>
          </p:cNvPr>
          <p:cNvSpPr>
            <a:spLocks noGrp="1"/>
          </p:cNvSpPr>
          <p:nvPr>
            <p:ph type="body" sz="quarter" idx="10"/>
          </p:nvPr>
        </p:nvSpPr>
        <p:spPr>
          <a:xfrm>
            <a:off x="698133" y="1248434"/>
            <a:ext cx="11047445" cy="5262464"/>
          </a:xfrm>
        </p:spPr>
        <p:txBody>
          <a:bodyPr/>
          <a:lstStyle/>
          <a:p>
            <a:pPr marL="342900" lvl="0" indent="-342900" algn="just">
              <a:buClr>
                <a:srgbClr val="F57F00"/>
              </a:buClr>
              <a:buFont typeface="Wingdings" panose="05000000000000000000" pitchFamily="2" charset="2"/>
              <a:buChar char="v"/>
              <a:defRPr/>
            </a:pPr>
            <a:r>
              <a:rPr lang="lt-LT" sz="1900" dirty="0">
                <a:latin typeface="DM Sans" pitchFamily="2" charset="-70"/>
              </a:rPr>
              <a:t>Atitikties reikšmingos žalos nedarymo horizontaliajam principui deklaraciją pagal Aprašo 2 priede pateiktą formą</a:t>
            </a:r>
          </a:p>
          <a:p>
            <a:pPr marL="342900" lvl="0" indent="-342900" algn="just">
              <a:buClr>
                <a:srgbClr val="F57F00"/>
              </a:buClr>
              <a:buFont typeface="Wingdings" panose="05000000000000000000" pitchFamily="2" charset="2"/>
              <a:buChar char="v"/>
              <a:defRPr/>
            </a:pPr>
            <a:r>
              <a:rPr lang="lt-LT" sz="1900" dirty="0">
                <a:latin typeface="DM Sans" pitchFamily="2" charset="-70"/>
              </a:rPr>
              <a:t>Užpildyta ir pasirašyta prekybinių įsipareigojimų nutraukimo arba neturėjimo deklaracija pagal Aprašo 4 priede pateiktą formą</a:t>
            </a:r>
          </a:p>
          <a:p>
            <a:pPr marL="342900" lvl="0" indent="-342900" algn="just">
              <a:buClr>
                <a:srgbClr val="F57F00"/>
              </a:buClr>
              <a:buFont typeface="Wingdings" panose="05000000000000000000" pitchFamily="2" charset="2"/>
              <a:buChar char="v"/>
              <a:defRPr/>
            </a:pPr>
            <a:r>
              <a:rPr lang="lt-LT" sz="1900" dirty="0">
                <a:latin typeface="DM Sans" pitchFamily="2" charset="-70"/>
              </a:rPr>
              <a:t>Užpildyta pareiškėjo smulkiojo ar vidutinio verslo subjekto statuso deklaraciją (</a:t>
            </a:r>
            <a:r>
              <a:rPr lang="lt-LT" sz="1900" dirty="0">
                <a:latin typeface="DM Sans" pitchFamily="2" charset="-70"/>
                <a:hlinkClick r:id="rId3"/>
              </a:rPr>
              <a:t>SVV</a:t>
            </a:r>
            <a:r>
              <a:rPr lang="lt-LT" sz="1900" dirty="0">
                <a:latin typeface="DM Sans" pitchFamily="2" charset="-70"/>
              </a:rPr>
              <a:t>)</a:t>
            </a:r>
          </a:p>
          <a:p>
            <a:pPr marL="342900" lvl="0" indent="-342900" algn="just">
              <a:buClr>
                <a:srgbClr val="F57F00"/>
              </a:buClr>
              <a:buFont typeface="Wingdings" panose="05000000000000000000" pitchFamily="2" charset="2"/>
              <a:buChar char="v"/>
              <a:defRPr/>
            </a:pPr>
            <a:r>
              <a:rPr lang="lt-LT" sz="1900" dirty="0">
                <a:latin typeface="DM Sans" pitchFamily="2" charset="-70"/>
              </a:rPr>
              <a:t>Užpildyta „Vienos įmonės“ </a:t>
            </a:r>
            <a:r>
              <a:rPr lang="lt-LT" sz="1900" dirty="0">
                <a:latin typeface="DM Sans" pitchFamily="2" charset="-70"/>
                <a:hlinkClick r:id="rId4"/>
              </a:rPr>
              <a:t>deklaraciją</a:t>
            </a:r>
            <a:endParaRPr lang="lt-LT" sz="1900" dirty="0">
              <a:latin typeface="DM Sans" pitchFamily="2" charset="-70"/>
            </a:endParaRPr>
          </a:p>
          <a:p>
            <a:pPr marL="342900" lvl="0" indent="-342900" algn="just">
              <a:buClr>
                <a:srgbClr val="F57F00"/>
              </a:buClr>
              <a:buFont typeface="Wingdings" panose="05000000000000000000" pitchFamily="2" charset="2"/>
              <a:buChar char="v"/>
              <a:defRPr/>
            </a:pPr>
            <a:r>
              <a:rPr lang="lt-LT" sz="1900" dirty="0">
                <a:latin typeface="DM Sans" pitchFamily="2" charset="-70"/>
              </a:rPr>
              <a:t>Patvirtintos finansinės atskaitomybės dokumentai už 2025 metus</a:t>
            </a:r>
          </a:p>
          <a:p>
            <a:pPr algn="just">
              <a:buClr>
                <a:srgbClr val="142D64"/>
              </a:buClr>
            </a:pPr>
            <a:r>
              <a:rPr lang="lt-LT" sz="1000" dirty="0"/>
              <a:t>*FA 2025 m dokumentai teikiami kartu su PĮP, jeigu iki PĮP teikimo dienos nėra pateikti Registrų centrui. Atkreipiame dėmesį, jeigu pareiškėjo susijusi įmonė yra užsienyje veikianti įmonė, gali būti pateikiamos nuorodos į viešai prieinamą užsienio įmonės patvirtintą paskutinių finansinių metų metinių finansinių ataskaitų rinkinį arba finansinės atskaitomybės dokumentai pateikiami kartu su PĮP.</a:t>
            </a:r>
          </a:p>
          <a:p>
            <a:pPr algn="just">
              <a:buClr>
                <a:srgbClr val="142D64"/>
              </a:buClr>
            </a:pPr>
            <a:endParaRPr lang="lt-LT" sz="2000" dirty="0">
              <a:solidFill>
                <a:schemeClr val="tx1"/>
              </a:solidFill>
              <a:latin typeface="Poppins" panose="00000500000000000000" pitchFamily="2" charset="-70"/>
              <a:cs typeface="Poppins" panose="00000500000000000000" pitchFamily="2" charset="-70"/>
            </a:endParaRPr>
          </a:p>
        </p:txBody>
      </p:sp>
    </p:spTree>
    <p:extLst>
      <p:ext uri="{BB962C8B-B14F-4D97-AF65-F5344CB8AC3E}">
        <p14:creationId xmlns:p14="http://schemas.microsoft.com/office/powerpoint/2010/main" val="1923270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a:extLst>
              <a:ext uri="{FF2B5EF4-FFF2-40B4-BE49-F238E27FC236}">
                <a16:creationId xmlns:a16="http://schemas.microsoft.com/office/drawing/2014/main" id="{0BD4848E-C9A4-1D59-B902-4079B581E557}"/>
              </a:ext>
            </a:extLst>
          </p:cNvPr>
          <p:cNvSpPr>
            <a:spLocks noGrp="1"/>
          </p:cNvSpPr>
          <p:nvPr>
            <p:ph type="body" sz="quarter" idx="10"/>
          </p:nvPr>
        </p:nvSpPr>
        <p:spPr>
          <a:xfrm>
            <a:off x="1036321" y="1893619"/>
            <a:ext cx="9782138" cy="4095070"/>
          </a:xfrm>
        </p:spPr>
        <p:txBody>
          <a:bodyPr/>
          <a:lstStyle/>
          <a:p>
            <a:r>
              <a:rPr lang="lt-LT" sz="2400" b="1" dirty="0">
                <a:solidFill>
                  <a:schemeClr val="accent1"/>
                </a:solidFill>
                <a:latin typeface="DM Sans" pitchFamily="2" charset="-70"/>
              </a:rPr>
              <a:t>Parengtas PĮP</a:t>
            </a:r>
            <a:r>
              <a:rPr lang="lt-LT" sz="2400" dirty="0">
                <a:solidFill>
                  <a:schemeClr val="accent1"/>
                </a:solidFill>
                <a:latin typeface="DM Sans" pitchFamily="2" charset="-70"/>
              </a:rPr>
              <a:t> </a:t>
            </a:r>
            <a:r>
              <a:rPr lang="lt-LT" sz="2400" u="sng" dirty="0">
                <a:solidFill>
                  <a:schemeClr val="accent1"/>
                </a:solidFill>
                <a:latin typeface="DM Sans" pitchFamily="2" charset="-70"/>
              </a:rPr>
              <a:t>su visais priedais </a:t>
            </a:r>
            <a:r>
              <a:rPr lang="lt-LT" sz="2400" b="1" dirty="0">
                <a:solidFill>
                  <a:schemeClr val="accent1"/>
                </a:solidFill>
                <a:latin typeface="DM Sans" pitchFamily="2" charset="-70"/>
              </a:rPr>
              <a:t>teikiamas per </a:t>
            </a:r>
            <a:r>
              <a:rPr lang="en-US" sz="2400" b="1" dirty="0">
                <a:solidFill>
                  <a:schemeClr val="accent1"/>
                </a:solidFill>
                <a:latin typeface="DM Sans" pitchFamily="2" charset="-70"/>
              </a:rPr>
              <a:t>2021-2027 m. </a:t>
            </a:r>
            <a:r>
              <a:rPr lang="en-US" sz="2400" b="1" dirty="0" err="1">
                <a:solidFill>
                  <a:schemeClr val="accent1"/>
                </a:solidFill>
                <a:latin typeface="DM Sans" pitchFamily="2" charset="-70"/>
              </a:rPr>
              <a:t>Duomenų</a:t>
            </a:r>
            <a:r>
              <a:rPr lang="en-US" sz="2400" b="1" dirty="0">
                <a:solidFill>
                  <a:schemeClr val="accent1"/>
                </a:solidFill>
                <a:latin typeface="DM Sans" pitchFamily="2" charset="-70"/>
              </a:rPr>
              <a:t> </a:t>
            </a:r>
            <a:r>
              <a:rPr lang="en-US" sz="2400" b="1" dirty="0" err="1">
                <a:solidFill>
                  <a:schemeClr val="accent1"/>
                </a:solidFill>
                <a:latin typeface="DM Sans" pitchFamily="2" charset="-70"/>
              </a:rPr>
              <a:t>mainų</a:t>
            </a:r>
            <a:r>
              <a:rPr lang="en-US" sz="2400" b="1" dirty="0">
                <a:solidFill>
                  <a:schemeClr val="accent1"/>
                </a:solidFill>
                <a:latin typeface="DM Sans" pitchFamily="2" charset="-70"/>
              </a:rPr>
              <a:t> </a:t>
            </a:r>
            <a:r>
              <a:rPr lang="en-US" sz="2400" b="1" dirty="0" err="1">
                <a:solidFill>
                  <a:schemeClr val="accent1"/>
                </a:solidFill>
                <a:latin typeface="DM Sans" pitchFamily="2" charset="-70"/>
              </a:rPr>
              <a:t>svetainę</a:t>
            </a:r>
            <a:r>
              <a:rPr lang="en-US" sz="2400" b="1" dirty="0">
                <a:solidFill>
                  <a:schemeClr val="accent1"/>
                </a:solidFill>
                <a:latin typeface="DM Sans" pitchFamily="2" charset="-70"/>
              </a:rPr>
              <a:t> </a:t>
            </a:r>
            <a:r>
              <a:rPr lang="en-US" sz="2400" dirty="0">
                <a:solidFill>
                  <a:schemeClr val="accent1"/>
                </a:solidFill>
                <a:latin typeface="DM Sans" pitchFamily="2" charset="-70"/>
              </a:rPr>
              <a:t>(DMS) </a:t>
            </a:r>
            <a:r>
              <a:rPr lang="en-US" sz="2400" dirty="0" err="1">
                <a:solidFill>
                  <a:schemeClr val="accent1"/>
                </a:solidFill>
                <a:latin typeface="DM Sans" pitchFamily="2" charset="-70"/>
              </a:rPr>
              <a:t>adresu</a:t>
            </a:r>
            <a:r>
              <a:rPr lang="lt-LT" sz="2400" dirty="0">
                <a:solidFill>
                  <a:schemeClr val="accent1"/>
                </a:solidFill>
                <a:latin typeface="DM Sans" pitchFamily="2" charset="-70"/>
              </a:rPr>
              <a:t>:</a:t>
            </a:r>
            <a:r>
              <a:rPr lang="en-US" sz="2400" dirty="0">
                <a:solidFill>
                  <a:schemeClr val="accent1"/>
                </a:solidFill>
                <a:latin typeface="DM Sans" pitchFamily="2" charset="-70"/>
              </a:rPr>
              <a:t> </a:t>
            </a:r>
            <a:r>
              <a:rPr lang="lt-LT" sz="2400" b="1" dirty="0">
                <a:solidFill>
                  <a:schemeClr val="accent3"/>
                </a:solidFill>
                <a:latin typeface="DM Sans" pitchFamily="2" charset="-70"/>
                <a:hlinkClick r:id="rId2">
                  <a:extLst>
                    <a:ext uri="{A12FA001-AC4F-418D-AE19-62706E023703}">
                      <ahyp:hlinkClr xmlns:ahyp="http://schemas.microsoft.com/office/drawing/2018/hyperlinkcolor" val="tx"/>
                    </a:ext>
                  </a:extLst>
                </a:hlinkClick>
              </a:rPr>
              <a:t>https://dms.investis.lt/</a:t>
            </a:r>
            <a:endParaRPr lang="lt-LT" sz="2400" b="1" dirty="0">
              <a:solidFill>
                <a:schemeClr val="accent3"/>
              </a:solidFill>
              <a:latin typeface="DM Sans" pitchFamily="2" charset="-70"/>
            </a:endParaRPr>
          </a:p>
          <a:p>
            <a:r>
              <a:rPr lang="lt-LT" sz="2400" b="1" dirty="0">
                <a:solidFill>
                  <a:schemeClr val="accent3"/>
                </a:solidFill>
                <a:latin typeface="DM Sans" pitchFamily="2" charset="-70"/>
              </a:rPr>
              <a:t> </a:t>
            </a:r>
          </a:p>
          <a:p>
            <a:r>
              <a:rPr lang="lt-LT" sz="2400" b="1" dirty="0">
                <a:solidFill>
                  <a:schemeClr val="accent1"/>
                </a:solidFill>
                <a:latin typeface="DM Sans" pitchFamily="2" charset="-70"/>
              </a:rPr>
              <a:t>Metodinė informacija ir mokymai kaip pateikti PĮP</a:t>
            </a:r>
            <a:r>
              <a:rPr lang="lt-LT" sz="2400" dirty="0">
                <a:solidFill>
                  <a:schemeClr val="accent1"/>
                </a:solidFill>
                <a:latin typeface="DM Sans" pitchFamily="2" charset="-70"/>
              </a:rPr>
              <a:t>: </a:t>
            </a:r>
            <a:r>
              <a:rPr lang="lt-LT" sz="2400" dirty="0">
                <a:solidFill>
                  <a:schemeClr val="accent1"/>
                </a:solidFill>
                <a:latin typeface="DM Sans" pitchFamily="2" charset="-70"/>
                <a:hlinkClick r:id="rId3">
                  <a:extLst>
                    <a:ext uri="{A12FA001-AC4F-418D-AE19-62706E023703}">
                      <ahyp:hlinkClr xmlns:ahyp="http://schemas.microsoft.com/office/drawing/2018/hyperlinkcolor" val="tx"/>
                    </a:ext>
                  </a:extLst>
                </a:hlinkClick>
              </a:rPr>
              <a:t>https://esinvesticijos.lt/igyvendinimas-1/dms</a:t>
            </a:r>
            <a:r>
              <a:rPr lang="lt-LT" sz="2400" dirty="0">
                <a:solidFill>
                  <a:schemeClr val="accent1"/>
                </a:solidFill>
                <a:latin typeface="DM Sans" pitchFamily="2" charset="-70"/>
              </a:rPr>
              <a:t> </a:t>
            </a:r>
          </a:p>
          <a:p>
            <a:endParaRPr lang="lt-LT" dirty="0"/>
          </a:p>
        </p:txBody>
      </p:sp>
      <p:sp>
        <p:nvSpPr>
          <p:cNvPr id="3" name="Teksto vietos rezervavimo ženklas 2">
            <a:extLst>
              <a:ext uri="{FF2B5EF4-FFF2-40B4-BE49-F238E27FC236}">
                <a16:creationId xmlns:a16="http://schemas.microsoft.com/office/drawing/2014/main" id="{F620AD1D-117B-13F2-2630-E5F4FACCBD53}"/>
              </a:ext>
            </a:extLst>
          </p:cNvPr>
          <p:cNvSpPr>
            <a:spLocks noGrp="1"/>
          </p:cNvSpPr>
          <p:nvPr>
            <p:ph type="body" sz="quarter" idx="13"/>
          </p:nvPr>
        </p:nvSpPr>
        <p:spPr>
          <a:xfrm>
            <a:off x="1877271" y="559753"/>
            <a:ext cx="7416214" cy="796607"/>
          </a:xfrm>
        </p:spPr>
        <p:txBody>
          <a:bodyPr/>
          <a:lstStyle/>
          <a:p>
            <a:r>
              <a:rPr lang="lt-LT" sz="4200" dirty="0"/>
              <a:t>PĮP pateikimas</a:t>
            </a:r>
          </a:p>
          <a:p>
            <a:endParaRPr lang="lt-LT" dirty="0"/>
          </a:p>
        </p:txBody>
      </p:sp>
      <p:sp>
        <p:nvSpPr>
          <p:cNvPr id="4" name="Skaidrės numerio vietos rezervavimo ženklas 3">
            <a:extLst>
              <a:ext uri="{FF2B5EF4-FFF2-40B4-BE49-F238E27FC236}">
                <a16:creationId xmlns:a16="http://schemas.microsoft.com/office/drawing/2014/main" id="{1E00C409-A8FE-BB94-6BEF-E601BAD1B1BE}"/>
              </a:ext>
            </a:extLst>
          </p:cNvPr>
          <p:cNvSpPr>
            <a:spLocks noGrp="1"/>
          </p:cNvSpPr>
          <p:nvPr>
            <p:ph type="sldNum" sz="quarter" idx="4"/>
          </p:nvPr>
        </p:nvSpPr>
        <p:spPr/>
        <p:txBody>
          <a:bodyPr/>
          <a:lstStyle/>
          <a:p>
            <a:fld id="{2C9A1DEF-F8CC-264F-9A7B-89BAB9CBC5C2}" type="slidenum">
              <a:rPr lang="en-US" smtClean="0"/>
              <a:pPr/>
              <a:t>28</a:t>
            </a:fld>
            <a:r>
              <a:rPr lang="en-US"/>
              <a:t>   |   Centrinė projektų valdymo agentūra</a:t>
            </a:r>
            <a:endParaRPr lang="x-none" dirty="0"/>
          </a:p>
        </p:txBody>
      </p:sp>
    </p:spTree>
    <p:extLst>
      <p:ext uri="{BB962C8B-B14F-4D97-AF65-F5344CB8AC3E}">
        <p14:creationId xmlns:p14="http://schemas.microsoft.com/office/powerpoint/2010/main" val="296097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a:extLst>
              <a:ext uri="{FF2B5EF4-FFF2-40B4-BE49-F238E27FC236}">
                <a16:creationId xmlns:a16="http://schemas.microsoft.com/office/drawing/2014/main" id="{D0152B4D-43E1-06A9-7650-06C809A37AF9}"/>
              </a:ext>
            </a:extLst>
          </p:cNvPr>
          <p:cNvSpPr>
            <a:spLocks noGrp="1"/>
          </p:cNvSpPr>
          <p:nvPr>
            <p:ph type="body" sz="quarter" idx="10"/>
          </p:nvPr>
        </p:nvSpPr>
        <p:spPr>
          <a:xfrm>
            <a:off x="768686" y="1535503"/>
            <a:ext cx="10654627" cy="4928794"/>
          </a:xfrm>
        </p:spPr>
        <p:txBody>
          <a:bodyPr/>
          <a:lstStyle/>
          <a:p>
            <a:pPr marL="342900" indent="-342900" algn="just">
              <a:lnSpc>
                <a:spcPct val="100000"/>
              </a:lnSpc>
              <a:spcAft>
                <a:spcPts val="0"/>
              </a:spcAft>
              <a:buClr>
                <a:srgbClr val="F57F00"/>
              </a:buClr>
              <a:buFont typeface="Wingdings" panose="05000000000000000000" pitchFamily="2" charset="2"/>
              <a:buChar char="v"/>
            </a:pPr>
            <a:r>
              <a:rPr lang="lt-LT" sz="2000" dirty="0"/>
              <a:t>Projektų finansavimo sąlygų aprašą „Finansinės paskatos startuoliams ir atžalinėms įmonėms kurti DI, blokų grandinės technologijų, robotikos procesų automatizavimo produktus ir sprendimus</a:t>
            </a:r>
            <a:r>
              <a:rPr lang="lt-LT" sz="2000" cap="small" dirty="0"/>
              <a:t> </a:t>
            </a:r>
            <a:r>
              <a:rPr lang="lt-LT" sz="2000" dirty="0"/>
              <a:t>“ (toliau – Aprašas) rasite atsidarę nuorodą ir dešinėje pasirinkę rubriką „Suvestinės redakcijos priedai. 1. Startuolių </a:t>
            </a:r>
            <a:r>
              <a:rPr lang="lt-LT" sz="2000" dirty="0">
                <a:hlinkClick r:id="rId3"/>
              </a:rPr>
              <a:t>PFSA</a:t>
            </a:r>
            <a:endParaRPr lang="lt-LT" sz="2000" dirty="0"/>
          </a:p>
          <a:p>
            <a:pPr algn="just">
              <a:lnSpc>
                <a:spcPct val="100000"/>
              </a:lnSpc>
              <a:spcAft>
                <a:spcPts val="0"/>
              </a:spcAft>
              <a:buClr>
                <a:srgbClr val="F57F00"/>
              </a:buClr>
            </a:pPr>
            <a:endParaRPr lang="lt-LT" sz="2000" dirty="0"/>
          </a:p>
          <a:p>
            <a:pPr marL="342900" indent="-342900" algn="just">
              <a:lnSpc>
                <a:spcPct val="100000"/>
              </a:lnSpc>
              <a:spcAft>
                <a:spcPts val="0"/>
              </a:spcAft>
              <a:buClr>
                <a:srgbClr val="F57F00"/>
              </a:buClr>
              <a:buFont typeface="Wingdings" panose="05000000000000000000" pitchFamily="2" charset="2"/>
              <a:buChar char="v"/>
            </a:pPr>
            <a:r>
              <a:rPr lang="lt-LT" sz="2000" dirty="0">
                <a:hlinkClick r:id="rId4"/>
              </a:rPr>
              <a:t>Projektų administravimo ir finansavimo taisyklės</a:t>
            </a:r>
            <a:r>
              <a:rPr lang="lt-LT" sz="2000" dirty="0"/>
              <a:t> (toliau – PAFT)</a:t>
            </a:r>
          </a:p>
          <a:p>
            <a:pPr algn="just">
              <a:lnSpc>
                <a:spcPct val="100000"/>
              </a:lnSpc>
              <a:spcAft>
                <a:spcPts val="0"/>
              </a:spcAft>
              <a:buClr>
                <a:srgbClr val="F57F00"/>
              </a:buClr>
            </a:pPr>
            <a:endParaRPr lang="lt-LT" sz="2000" dirty="0"/>
          </a:p>
          <a:p>
            <a:pPr marL="342900" indent="-342900" algn="just">
              <a:lnSpc>
                <a:spcPct val="100000"/>
              </a:lnSpc>
              <a:spcAft>
                <a:spcPts val="0"/>
              </a:spcAft>
              <a:buClr>
                <a:srgbClr val="F57F00"/>
              </a:buClr>
              <a:buFont typeface="Wingdings" panose="05000000000000000000" pitchFamily="2" charset="2"/>
              <a:buChar char="v"/>
            </a:pPr>
            <a:r>
              <a:rPr lang="lt-LT" sz="2000" dirty="0">
                <a:hlinkClick r:id="rId5"/>
              </a:rPr>
              <a:t>Rekomendacijos dėl projektų išlaidų atitikties Europos Sąjungos fondų reikalavimams</a:t>
            </a:r>
            <a:endParaRPr lang="lt-LT" sz="2000" dirty="0"/>
          </a:p>
          <a:p>
            <a:endParaRPr lang="lt-LT" sz="2000" dirty="0"/>
          </a:p>
          <a:p>
            <a:endParaRPr lang="lt-LT" sz="2000" dirty="0"/>
          </a:p>
          <a:p>
            <a:endParaRPr lang="lt-LT" dirty="0"/>
          </a:p>
        </p:txBody>
      </p:sp>
      <p:sp>
        <p:nvSpPr>
          <p:cNvPr id="3" name="Teksto vietos rezervavimo ženklas 2">
            <a:extLst>
              <a:ext uri="{FF2B5EF4-FFF2-40B4-BE49-F238E27FC236}">
                <a16:creationId xmlns:a16="http://schemas.microsoft.com/office/drawing/2014/main" id="{DE868AEA-DABE-348F-EEE2-033E37B6F5F8}"/>
              </a:ext>
            </a:extLst>
          </p:cNvPr>
          <p:cNvSpPr>
            <a:spLocks noGrp="1"/>
          </p:cNvSpPr>
          <p:nvPr>
            <p:ph type="body" sz="quarter" idx="13"/>
          </p:nvPr>
        </p:nvSpPr>
        <p:spPr>
          <a:xfrm>
            <a:off x="1416049" y="476251"/>
            <a:ext cx="9085411" cy="763485"/>
          </a:xfrm>
        </p:spPr>
        <p:txBody>
          <a:bodyPr/>
          <a:lstStyle/>
          <a:p>
            <a:r>
              <a:rPr lang="lt-LT" sz="4200" dirty="0"/>
              <a:t>Teisės aktai</a:t>
            </a:r>
          </a:p>
        </p:txBody>
      </p:sp>
      <p:sp>
        <p:nvSpPr>
          <p:cNvPr id="4" name="Skaidrės numerio vietos rezervavimo ženklas 3">
            <a:extLst>
              <a:ext uri="{FF2B5EF4-FFF2-40B4-BE49-F238E27FC236}">
                <a16:creationId xmlns:a16="http://schemas.microsoft.com/office/drawing/2014/main" id="{46E656F9-F0FA-88D3-4BEE-582B4E2006CF}"/>
              </a:ext>
            </a:extLst>
          </p:cNvPr>
          <p:cNvSpPr>
            <a:spLocks noGrp="1"/>
          </p:cNvSpPr>
          <p:nvPr>
            <p:ph type="sldNum" sz="quarter" idx="4"/>
          </p:nvPr>
        </p:nvSpPr>
        <p:spPr/>
        <p:txBody>
          <a:bodyPr/>
          <a:lstStyle/>
          <a:p>
            <a:fld id="{2C9A1DEF-F8CC-264F-9A7B-89BAB9CBC5C2}" type="slidenum">
              <a:rPr lang="en-US" smtClean="0"/>
              <a:pPr/>
              <a:t>2</a:t>
            </a:fld>
            <a:r>
              <a:rPr lang="en-US"/>
              <a:t>   |   Centrinė projektų valdymo agentūra</a:t>
            </a:r>
            <a:endParaRPr lang="x-none" dirty="0"/>
          </a:p>
        </p:txBody>
      </p:sp>
    </p:spTree>
    <p:extLst>
      <p:ext uri="{BB962C8B-B14F-4D97-AF65-F5344CB8AC3E}">
        <p14:creationId xmlns:p14="http://schemas.microsoft.com/office/powerpoint/2010/main" val="3155220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4BF7BE62-BF33-18D1-9829-6252D4B0D3C9}"/>
              </a:ext>
            </a:extLst>
          </p:cNvPr>
          <p:cNvSpPr>
            <a:spLocks noGrp="1"/>
          </p:cNvSpPr>
          <p:nvPr>
            <p:ph type="body" sz="quarter" idx="13"/>
          </p:nvPr>
        </p:nvSpPr>
        <p:spPr>
          <a:xfrm>
            <a:off x="2028402" y="686923"/>
            <a:ext cx="8929158" cy="913278"/>
          </a:xfrm>
        </p:spPr>
        <p:txBody>
          <a:bodyPr/>
          <a:lstStyle/>
          <a:p>
            <a:r>
              <a:rPr lang="lt-LT" dirty="0">
                <a:solidFill>
                  <a:schemeClr val="accent1"/>
                </a:solidFill>
              </a:rPr>
              <a:t>Terminai</a:t>
            </a:r>
          </a:p>
          <a:p>
            <a:endParaRPr lang="lt-LT" dirty="0"/>
          </a:p>
        </p:txBody>
      </p:sp>
      <p:sp>
        <p:nvSpPr>
          <p:cNvPr id="4" name="Skaidrės numerio vietos rezervavimo ženklas 3">
            <a:extLst>
              <a:ext uri="{FF2B5EF4-FFF2-40B4-BE49-F238E27FC236}">
                <a16:creationId xmlns:a16="http://schemas.microsoft.com/office/drawing/2014/main" id="{4619A7AB-14BA-6F2E-3D4F-960C785E7E12}"/>
              </a:ext>
            </a:extLst>
          </p:cNvPr>
          <p:cNvSpPr>
            <a:spLocks noGrp="1"/>
          </p:cNvSpPr>
          <p:nvPr>
            <p:ph type="sldNum" sz="quarter" idx="4"/>
          </p:nvPr>
        </p:nvSpPr>
        <p:spPr/>
        <p:txBody>
          <a:bodyPr/>
          <a:lstStyle/>
          <a:p>
            <a:fld id="{2C9A1DEF-F8CC-264F-9A7B-89BAB9CBC5C2}" type="slidenum">
              <a:rPr lang="en-US" smtClean="0"/>
              <a:pPr/>
              <a:t>29</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graphicFrame>
        <p:nvGraphicFramePr>
          <p:cNvPr id="5" name="Diagrama 4">
            <a:extLst>
              <a:ext uri="{FF2B5EF4-FFF2-40B4-BE49-F238E27FC236}">
                <a16:creationId xmlns:a16="http://schemas.microsoft.com/office/drawing/2014/main" id="{FAA79A8C-320D-CC6C-880A-1A6D1F7E9D43}"/>
              </a:ext>
            </a:extLst>
          </p:cNvPr>
          <p:cNvGraphicFramePr/>
          <p:nvPr>
            <p:extLst>
              <p:ext uri="{D42A27DB-BD31-4B8C-83A1-F6EECF244321}">
                <p14:modId xmlns:p14="http://schemas.microsoft.com/office/powerpoint/2010/main" val="3173634098"/>
              </p:ext>
            </p:extLst>
          </p:nvPr>
        </p:nvGraphicFramePr>
        <p:xfrm>
          <a:off x="293511" y="1297858"/>
          <a:ext cx="11604978" cy="2725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tačiakampis 6">
            <a:extLst>
              <a:ext uri="{FF2B5EF4-FFF2-40B4-BE49-F238E27FC236}">
                <a16:creationId xmlns:a16="http://schemas.microsoft.com/office/drawing/2014/main" id="{E32D0611-2406-9078-2116-1BAD0ADB26CE}"/>
              </a:ext>
            </a:extLst>
          </p:cNvPr>
          <p:cNvSpPr/>
          <p:nvPr/>
        </p:nvSpPr>
        <p:spPr>
          <a:xfrm>
            <a:off x="563975" y="3246789"/>
            <a:ext cx="1395172" cy="457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lt-LT" sz="1600" b="1" dirty="0">
                <a:solidFill>
                  <a:schemeClr val="accent1"/>
                </a:solidFill>
                <a:latin typeface="DM Sans" pitchFamily="2" charset="-70"/>
              </a:rPr>
              <a:t>2026-07-31</a:t>
            </a:r>
          </a:p>
        </p:txBody>
      </p:sp>
      <p:sp>
        <p:nvSpPr>
          <p:cNvPr id="8" name="Stačiakampis 7">
            <a:extLst>
              <a:ext uri="{FF2B5EF4-FFF2-40B4-BE49-F238E27FC236}">
                <a16:creationId xmlns:a16="http://schemas.microsoft.com/office/drawing/2014/main" id="{B088AE96-B0FC-ED86-CEC3-F7C79D074AE2}"/>
              </a:ext>
            </a:extLst>
          </p:cNvPr>
          <p:cNvSpPr/>
          <p:nvPr/>
        </p:nvSpPr>
        <p:spPr>
          <a:xfrm>
            <a:off x="2488296" y="3227641"/>
            <a:ext cx="1913053" cy="457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lt-LT" sz="1600" b="1" dirty="0">
                <a:solidFill>
                  <a:schemeClr val="accent1"/>
                </a:solidFill>
                <a:latin typeface="DM Sans" pitchFamily="2" charset="-70"/>
              </a:rPr>
              <a:t>70 d. d. </a:t>
            </a:r>
          </a:p>
        </p:txBody>
      </p:sp>
      <p:sp>
        <p:nvSpPr>
          <p:cNvPr id="9" name="Stačiakampis 8">
            <a:extLst>
              <a:ext uri="{FF2B5EF4-FFF2-40B4-BE49-F238E27FC236}">
                <a16:creationId xmlns:a16="http://schemas.microsoft.com/office/drawing/2014/main" id="{41397236-2297-D001-6329-CC84C8501332}"/>
              </a:ext>
            </a:extLst>
          </p:cNvPr>
          <p:cNvSpPr/>
          <p:nvPr/>
        </p:nvSpPr>
        <p:spPr>
          <a:xfrm>
            <a:off x="4978628" y="3246789"/>
            <a:ext cx="2234744" cy="457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lt-LT" sz="1600" b="1" dirty="0">
                <a:solidFill>
                  <a:schemeClr val="accent1"/>
                </a:solidFill>
                <a:latin typeface="DM Sans" pitchFamily="2" charset="-70"/>
              </a:rPr>
              <a:t>18 - 23 d. d. nuo įsakymo</a:t>
            </a:r>
          </a:p>
        </p:txBody>
      </p:sp>
      <p:sp>
        <p:nvSpPr>
          <p:cNvPr id="10" name="Stačiakampis 9">
            <a:extLst>
              <a:ext uri="{FF2B5EF4-FFF2-40B4-BE49-F238E27FC236}">
                <a16:creationId xmlns:a16="http://schemas.microsoft.com/office/drawing/2014/main" id="{99251899-7B93-C1EE-DB4D-4699D7C5EA06}"/>
              </a:ext>
            </a:extLst>
          </p:cNvPr>
          <p:cNvSpPr/>
          <p:nvPr/>
        </p:nvSpPr>
        <p:spPr>
          <a:xfrm>
            <a:off x="7569054" y="3247458"/>
            <a:ext cx="1592825" cy="457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lt-LT" sz="1600" b="1" dirty="0">
                <a:solidFill>
                  <a:schemeClr val="accent1"/>
                </a:solidFill>
                <a:latin typeface="DM Sans" pitchFamily="2" charset="-70"/>
              </a:rPr>
              <a:t>Iki 2027-12-31</a:t>
            </a:r>
            <a:r>
              <a:rPr lang="lt-LT" dirty="0"/>
              <a:t>.</a:t>
            </a:r>
          </a:p>
        </p:txBody>
      </p:sp>
      <p:sp>
        <p:nvSpPr>
          <p:cNvPr id="11" name="Stačiakampis 10">
            <a:extLst>
              <a:ext uri="{FF2B5EF4-FFF2-40B4-BE49-F238E27FC236}">
                <a16:creationId xmlns:a16="http://schemas.microsoft.com/office/drawing/2014/main" id="{E34C07A4-8C25-2A46-A9AB-C413A9F954D0}"/>
              </a:ext>
            </a:extLst>
          </p:cNvPr>
          <p:cNvSpPr/>
          <p:nvPr/>
        </p:nvSpPr>
        <p:spPr>
          <a:xfrm>
            <a:off x="10009577" y="3246789"/>
            <a:ext cx="1337503" cy="457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lt-LT" sz="1600" b="1" dirty="0">
                <a:solidFill>
                  <a:schemeClr val="accent1"/>
                </a:solidFill>
                <a:latin typeface="DM Sans" pitchFamily="2" charset="-70"/>
              </a:rPr>
              <a:t>Netaikoma</a:t>
            </a:r>
          </a:p>
          <a:p>
            <a:pPr algn="ctr"/>
            <a:endParaRPr lang="lt-LT" dirty="0"/>
          </a:p>
        </p:txBody>
      </p:sp>
      <p:sp>
        <p:nvSpPr>
          <p:cNvPr id="12" name="Stačiakampis: suapvalinti kampai 11">
            <a:extLst>
              <a:ext uri="{FF2B5EF4-FFF2-40B4-BE49-F238E27FC236}">
                <a16:creationId xmlns:a16="http://schemas.microsoft.com/office/drawing/2014/main" id="{1491B230-7A6C-A11C-8176-DB1F3EBF84B8}"/>
              </a:ext>
            </a:extLst>
          </p:cNvPr>
          <p:cNvSpPr/>
          <p:nvPr/>
        </p:nvSpPr>
        <p:spPr>
          <a:xfrm>
            <a:off x="2161892" y="4387173"/>
            <a:ext cx="6721620" cy="986337"/>
          </a:xfrm>
          <a:prstGeom prst="roundRect">
            <a:avLst/>
          </a:prstGeom>
          <a:solidFill>
            <a:schemeClr val="bg2"/>
          </a:solid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t-LT" b="1" dirty="0">
                <a:solidFill>
                  <a:schemeClr val="accent1"/>
                </a:solidFill>
                <a:latin typeface="DM Sans" pitchFamily="2" charset="-70"/>
              </a:rPr>
              <a:t>Pareiškėjas savo rizika projekto veiklas gali pradėti įgyvendinti nuo PĮP registravimo </a:t>
            </a:r>
            <a:r>
              <a:rPr lang="lt-LT" sz="1800" b="1" dirty="0">
                <a:solidFill>
                  <a:schemeClr val="accent1"/>
                </a:solidFill>
                <a:effectLst/>
                <a:latin typeface="DM Sans" pitchFamily="2" charset="-70"/>
                <a:ea typeface="Times New Roman" panose="02020603050405020304" pitchFamily="18" charset="0"/>
              </a:rPr>
              <a:t>administruojančiojoje institucijoje </a:t>
            </a:r>
            <a:r>
              <a:rPr lang="lt-LT" b="1" dirty="0">
                <a:solidFill>
                  <a:schemeClr val="accent1"/>
                </a:solidFill>
                <a:latin typeface="DM Sans" pitchFamily="2" charset="-70"/>
              </a:rPr>
              <a:t>dienos</a:t>
            </a:r>
          </a:p>
        </p:txBody>
      </p:sp>
    </p:spTree>
    <p:extLst>
      <p:ext uri="{BB962C8B-B14F-4D97-AF65-F5344CB8AC3E}">
        <p14:creationId xmlns:p14="http://schemas.microsoft.com/office/powerpoint/2010/main" val="299787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o vietos rezervavimo ženklas 2">
            <a:extLst>
              <a:ext uri="{FF2B5EF4-FFF2-40B4-BE49-F238E27FC236}">
                <a16:creationId xmlns:a16="http://schemas.microsoft.com/office/drawing/2014/main" id="{6354B8E8-ACAE-FABB-D4E8-AB05D1C0858A}"/>
              </a:ext>
            </a:extLst>
          </p:cNvPr>
          <p:cNvSpPr>
            <a:spLocks noGrp="1"/>
          </p:cNvSpPr>
          <p:nvPr>
            <p:ph type="body" sz="quarter" idx="13"/>
          </p:nvPr>
        </p:nvSpPr>
        <p:spPr>
          <a:xfrm>
            <a:off x="1579298" y="526060"/>
            <a:ext cx="10044431" cy="1003758"/>
          </a:xfrm>
        </p:spPr>
        <p:txBody>
          <a:bodyPr/>
          <a:lstStyle/>
          <a:p>
            <a:r>
              <a:rPr lang="lt-LT" sz="4200" dirty="0">
                <a:solidFill>
                  <a:schemeClr val="accent1"/>
                </a:solidFill>
              </a:rPr>
              <a:t>Konsultavimas</a:t>
            </a:r>
          </a:p>
        </p:txBody>
      </p:sp>
      <p:sp>
        <p:nvSpPr>
          <p:cNvPr id="4" name="Skaidrės numerio vietos rezervavimo ženklas 3">
            <a:extLst>
              <a:ext uri="{FF2B5EF4-FFF2-40B4-BE49-F238E27FC236}">
                <a16:creationId xmlns:a16="http://schemas.microsoft.com/office/drawing/2014/main" id="{23CD3C07-E4BC-80A7-EAC5-727BDDE9D7BB}"/>
              </a:ext>
            </a:extLst>
          </p:cNvPr>
          <p:cNvSpPr>
            <a:spLocks noGrp="1"/>
          </p:cNvSpPr>
          <p:nvPr>
            <p:ph type="sldNum" sz="quarter" idx="4"/>
          </p:nvPr>
        </p:nvSpPr>
        <p:spPr/>
        <p:txBody>
          <a:bodyPr/>
          <a:lstStyle/>
          <a:p>
            <a:fld id="{2C9A1DEF-F8CC-264F-9A7B-89BAB9CBC5C2}" type="slidenum">
              <a:rPr lang="en-US" smtClean="0"/>
              <a:pPr/>
              <a:t>30</a:t>
            </a:fld>
            <a:r>
              <a:rPr lang="en-US"/>
              <a:t>   |   Centrinė projektų valdymo agentūra</a:t>
            </a:r>
            <a:endParaRPr lang="x-none" dirty="0"/>
          </a:p>
        </p:txBody>
      </p:sp>
      <p:sp>
        <p:nvSpPr>
          <p:cNvPr id="6" name="Stačiakampis 5">
            <a:extLst>
              <a:ext uri="{FF2B5EF4-FFF2-40B4-BE49-F238E27FC236}">
                <a16:creationId xmlns:a16="http://schemas.microsoft.com/office/drawing/2014/main" id="{6CD6AF5E-AC8D-0493-DA9E-CE07F6FD45AD}"/>
              </a:ext>
            </a:extLst>
          </p:cNvPr>
          <p:cNvSpPr/>
          <p:nvPr/>
        </p:nvSpPr>
        <p:spPr>
          <a:xfrm>
            <a:off x="716280" y="2090057"/>
            <a:ext cx="10907449" cy="3631437"/>
          </a:xfrm>
          <a:prstGeom prst="rect">
            <a:avLst/>
          </a:prstGeom>
          <a:no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lt-LT" sz="2400" dirty="0">
                <a:solidFill>
                  <a:schemeClr val="accent1"/>
                </a:solidFill>
                <a:latin typeface="DM Sans" pitchFamily="2" charset="-70"/>
              </a:rPr>
              <a:t>Verslo projektų skyriaus vyresnioji projektų vadovė</a:t>
            </a:r>
          </a:p>
          <a:p>
            <a:r>
              <a:rPr lang="lt-LT" sz="2400" dirty="0">
                <a:solidFill>
                  <a:schemeClr val="accent1"/>
                </a:solidFill>
                <a:latin typeface="DM Sans" pitchFamily="2" charset="-70"/>
              </a:rPr>
              <a:t>Jūratė Gamulienė</a:t>
            </a:r>
          </a:p>
          <a:p>
            <a:endParaRPr lang="lt-LT" sz="2400" dirty="0">
              <a:solidFill>
                <a:schemeClr val="accent1"/>
              </a:solidFill>
              <a:latin typeface="DM Sans" pitchFamily="2" charset="-70"/>
            </a:endParaRPr>
          </a:p>
          <a:p>
            <a:r>
              <a:rPr lang="lt-LT" sz="2400" dirty="0">
                <a:solidFill>
                  <a:schemeClr val="accent1"/>
                </a:solidFill>
                <a:latin typeface="DM Sans" pitchFamily="2" charset="-70"/>
              </a:rPr>
              <a:t> Tel.  + </a:t>
            </a:r>
            <a:r>
              <a:rPr lang="en-US" sz="2400" dirty="0">
                <a:solidFill>
                  <a:srgbClr val="002060"/>
                </a:solidFill>
                <a:effectLst/>
                <a:latin typeface="DM Sans" pitchFamily="2" charset="-70"/>
                <a:ea typeface="Aptos" panose="020B0004020202020204" pitchFamily="34" charset="0"/>
              </a:rPr>
              <a:t>370 6</a:t>
            </a:r>
            <a:r>
              <a:rPr lang="lt-LT" sz="2400" dirty="0">
                <a:solidFill>
                  <a:srgbClr val="002060"/>
                </a:solidFill>
                <a:effectLst/>
                <a:latin typeface="DM Sans" pitchFamily="2" charset="-70"/>
                <a:ea typeface="Aptos" panose="020B0004020202020204" pitchFamily="34" charset="0"/>
              </a:rPr>
              <a:t>60 83503</a:t>
            </a:r>
            <a:endParaRPr lang="lt-LT" sz="2400" dirty="0">
              <a:solidFill>
                <a:srgbClr val="002060"/>
              </a:solidFill>
              <a:latin typeface="DM Sans" pitchFamily="2" charset="-70"/>
            </a:endParaRPr>
          </a:p>
          <a:p>
            <a:r>
              <a:rPr lang="lt-LT" sz="2400" dirty="0">
                <a:solidFill>
                  <a:schemeClr val="accent1"/>
                </a:solidFill>
                <a:latin typeface="DM Sans" pitchFamily="2" charset="-70"/>
              </a:rPr>
              <a:t> </a:t>
            </a:r>
          </a:p>
          <a:p>
            <a:r>
              <a:rPr kumimoji="0" lang="lt-LT" sz="2400" b="0" i="0" u="none" strike="noStrike" kern="1200" cap="none" spc="0" normalizeH="0" baseline="0" noProof="0" dirty="0">
                <a:ln>
                  <a:noFill/>
                </a:ln>
                <a:solidFill>
                  <a:schemeClr val="accent1"/>
                </a:solidFill>
                <a:effectLst/>
                <a:uLnTx/>
                <a:uFillTx/>
                <a:latin typeface="DM Sans" pitchFamily="2" charset="-70"/>
                <a:ea typeface="+mn-ea"/>
                <a:cs typeface="+mn-cs"/>
                <a:hlinkClick r:id="rId2">
                  <a:extLst>
                    <a:ext uri="{A12FA001-AC4F-418D-AE19-62706E023703}">
                      <ahyp:hlinkClr xmlns:ahyp="http://schemas.microsoft.com/office/drawing/2018/hyperlinkcolor" val="tx"/>
                    </a:ext>
                  </a:extLst>
                </a:hlinkClick>
              </a:rPr>
              <a:t>El. paštas</a:t>
            </a:r>
            <a:r>
              <a:rPr kumimoji="0" lang="lt-LT" sz="2400" b="0" i="0" u="none" strike="noStrike" kern="1200" cap="none" spc="0" normalizeH="0" baseline="0" noProof="0" dirty="0">
                <a:ln>
                  <a:noFill/>
                </a:ln>
                <a:solidFill>
                  <a:srgbClr val="092D67"/>
                </a:solidFill>
                <a:effectLst/>
                <a:uLnTx/>
                <a:uFillTx/>
                <a:latin typeface="DM Sans" pitchFamily="2" charset="-70"/>
                <a:ea typeface="+mn-ea"/>
                <a:cs typeface="+mn-cs"/>
                <a:hlinkClick r:id="rId2">
                  <a:extLst>
                    <a:ext uri="{A12FA001-AC4F-418D-AE19-62706E023703}">
                      <ahyp:hlinkClr xmlns:ahyp="http://schemas.microsoft.com/office/drawing/2018/hyperlinkcolor" val="tx"/>
                    </a:ext>
                  </a:extLst>
                </a:hlinkClick>
              </a:rPr>
              <a:t> </a:t>
            </a:r>
            <a:r>
              <a:rPr lang="lt-LT" sz="2400" dirty="0" err="1">
                <a:solidFill>
                  <a:srgbClr val="092D67"/>
                </a:solidFill>
                <a:latin typeface="DM Sans" pitchFamily="2" charset="-70"/>
                <a:hlinkClick r:id="rId2">
                  <a:extLst>
                    <a:ext uri="{A12FA001-AC4F-418D-AE19-62706E023703}">
                      <ahyp:hlinkClr xmlns:ahyp="http://schemas.microsoft.com/office/drawing/2018/hyperlinkcolor" val="tx"/>
                    </a:ext>
                  </a:extLst>
                </a:hlinkClick>
              </a:rPr>
              <a:t>j.gamuliene</a:t>
            </a:r>
            <a:r>
              <a:rPr kumimoji="0" lang="lt-LT" sz="2400" b="0" i="0" u="none" strike="noStrike" kern="1200" cap="none" spc="0" normalizeH="0" baseline="0" noProof="0" dirty="0">
                <a:ln>
                  <a:noFill/>
                </a:ln>
                <a:solidFill>
                  <a:srgbClr val="092D67"/>
                </a:solidFill>
                <a:effectLst/>
                <a:uLnTx/>
                <a:uFillTx/>
                <a:latin typeface="DM Sans" pitchFamily="2" charset="-70"/>
                <a:ea typeface="+mn-ea"/>
                <a:cs typeface="+mn-cs"/>
                <a:hlinkClick r:id="rId2">
                  <a:extLst>
                    <a:ext uri="{A12FA001-AC4F-418D-AE19-62706E023703}">
                      <ahyp:hlinkClr xmlns:ahyp="http://schemas.microsoft.com/office/drawing/2018/hyperlinkcolor" val="tx"/>
                    </a:ext>
                  </a:extLst>
                </a:hlinkClick>
              </a:rPr>
              <a:t>@cpva.lt</a:t>
            </a:r>
            <a:r>
              <a:rPr kumimoji="0" lang="lt-LT" sz="2400" b="0" i="0" u="none" strike="noStrike" kern="1200" cap="none" spc="0" normalizeH="0" baseline="0" noProof="0" dirty="0">
                <a:ln>
                  <a:noFill/>
                </a:ln>
                <a:solidFill>
                  <a:srgbClr val="092D67"/>
                </a:solidFill>
                <a:effectLst/>
                <a:uLnTx/>
                <a:uFillTx/>
                <a:latin typeface="DM Sans" pitchFamily="2" charset="-70"/>
                <a:ea typeface="+mn-ea"/>
                <a:cs typeface="+mn-cs"/>
              </a:rPr>
              <a:t> </a:t>
            </a:r>
          </a:p>
          <a:p>
            <a:endParaRPr lang="lt-LT" sz="2400" dirty="0">
              <a:solidFill>
                <a:srgbClr val="092D67"/>
              </a:solidFill>
              <a:latin typeface="DM Sans" pitchFamily="2" charset="-70"/>
            </a:endParaRPr>
          </a:p>
          <a:p>
            <a:r>
              <a:rPr lang="lt-LT" sz="2400" dirty="0">
                <a:solidFill>
                  <a:srgbClr val="092D67"/>
                </a:solidFill>
                <a:latin typeface="DM Sans" pitchFamily="2" charset="-70"/>
              </a:rPr>
              <a:t>Su kvietimu susijusi informacija ir DUK patalpinti </a:t>
            </a:r>
            <a:r>
              <a:rPr lang="lt-LT" sz="2400" dirty="0" err="1">
                <a:solidFill>
                  <a:srgbClr val="092D67"/>
                </a:solidFill>
                <a:latin typeface="DM Sans" pitchFamily="2" charset="-70"/>
              </a:rPr>
              <a:t>esinvesticijos.lt</a:t>
            </a:r>
            <a:r>
              <a:rPr lang="lt-LT" sz="2400" dirty="0">
                <a:solidFill>
                  <a:srgbClr val="092D67"/>
                </a:solidFill>
                <a:latin typeface="DM Sans" pitchFamily="2" charset="-70"/>
              </a:rPr>
              <a:t> </a:t>
            </a:r>
            <a:r>
              <a:rPr lang="lt-LT" sz="2400" dirty="0">
                <a:solidFill>
                  <a:schemeClr val="accent3"/>
                </a:solidFill>
                <a:latin typeface="DM Sans" pitchFamily="2" charset="-70"/>
                <a:hlinkClick r:id="rId3"/>
              </a:rPr>
              <a:t>tinklapyje</a:t>
            </a:r>
            <a:r>
              <a:rPr lang="lt-LT" sz="2400" dirty="0">
                <a:solidFill>
                  <a:srgbClr val="092D67"/>
                </a:solidFill>
                <a:latin typeface="DM Sans" pitchFamily="2" charset="-70"/>
              </a:rPr>
              <a:t> </a:t>
            </a:r>
            <a:endParaRPr lang="lt-LT" sz="2400" dirty="0">
              <a:solidFill>
                <a:schemeClr val="accent1"/>
              </a:solidFill>
              <a:latin typeface="DM Sans" pitchFamily="2" charset="-70"/>
            </a:endParaRPr>
          </a:p>
          <a:p>
            <a:r>
              <a:rPr lang="lt-LT" sz="2400" dirty="0">
                <a:solidFill>
                  <a:schemeClr val="accent1"/>
                </a:solidFill>
                <a:latin typeface="DM Sans" pitchFamily="2" charset="-70"/>
              </a:rPr>
              <a:t>	</a:t>
            </a:r>
          </a:p>
        </p:txBody>
      </p:sp>
    </p:spTree>
    <p:extLst>
      <p:ext uri="{BB962C8B-B14F-4D97-AF65-F5344CB8AC3E}">
        <p14:creationId xmlns:p14="http://schemas.microsoft.com/office/powerpoint/2010/main" val="359029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B5E805-25E7-F577-9003-E8443178F865}"/>
              </a:ext>
            </a:extLst>
          </p:cNvPr>
          <p:cNvSpPr>
            <a:spLocks noGrp="1"/>
          </p:cNvSpPr>
          <p:nvPr>
            <p:ph type="body" sz="quarter" idx="10"/>
          </p:nvPr>
        </p:nvSpPr>
        <p:spPr>
          <a:xfrm>
            <a:off x="558800" y="1480009"/>
            <a:ext cx="10784944" cy="4191000"/>
          </a:xfrm>
        </p:spPr>
        <p:txBody>
          <a:bodyPr/>
          <a:lstStyle/>
          <a:p>
            <a:pPr marL="457200" indent="-457200" algn="just">
              <a:buClr>
                <a:srgbClr val="142D64"/>
              </a:buClr>
              <a:buFont typeface="Wingdings" panose="05000000000000000000" pitchFamily="2" charset="2"/>
              <a:buChar char="v"/>
            </a:pPr>
            <a:r>
              <a:rPr lang="lt-LT" sz="2000" dirty="0">
                <a:solidFill>
                  <a:srgbClr val="002060"/>
                </a:solidFill>
                <a:latin typeface="DM Sans" pitchFamily="2" charset="-70"/>
              </a:rPr>
              <a:t>DI, blokų grandinės technologijų, robotikos procesų automatizavimo produktų ir (ar) sprendimų vystymas, sukūrimas ir įvedimas į rinką iki projekto veiklų įgyvendinimo pabaigos</a:t>
            </a:r>
          </a:p>
          <a:p>
            <a:pPr algn="just">
              <a:buClr>
                <a:srgbClr val="142D64"/>
              </a:buClr>
            </a:pPr>
            <a:endParaRPr lang="lt-LT" sz="2000" i="0" dirty="0">
              <a:solidFill>
                <a:srgbClr val="212529"/>
              </a:solidFill>
              <a:effectLst/>
              <a:latin typeface="Poppins" panose="00000500000000000000" pitchFamily="2" charset="-70"/>
            </a:endParaRPr>
          </a:p>
          <a:p>
            <a:pPr algn="just">
              <a:buClr>
                <a:srgbClr val="142D64"/>
              </a:buClr>
            </a:pPr>
            <a:r>
              <a:rPr lang="en-US" sz="2000" dirty="0">
                <a:solidFill>
                  <a:srgbClr val="002060"/>
                </a:solidFill>
                <a:latin typeface="DM Sans" pitchFamily="2" charset="-70"/>
              </a:rPr>
              <a:t>! </a:t>
            </a:r>
            <a:r>
              <a:rPr lang="lt-LT" sz="2000" dirty="0">
                <a:solidFill>
                  <a:srgbClr val="002060"/>
                </a:solidFill>
                <a:latin typeface="DM Sans" pitchFamily="2" charset="-70"/>
              </a:rPr>
              <a:t>Pagal šią veiklą mokslinių tyrimų ir eksperimentinės plėtros veiklos </a:t>
            </a:r>
            <a:r>
              <a:rPr lang="lt-LT" sz="2000" u="sng" dirty="0">
                <a:solidFill>
                  <a:srgbClr val="002060"/>
                </a:solidFill>
                <a:latin typeface="DM Sans" pitchFamily="2" charset="-70"/>
              </a:rPr>
              <a:t>nėra finansuojamos</a:t>
            </a:r>
            <a:r>
              <a:rPr lang="lt-LT" sz="2000" dirty="0">
                <a:solidFill>
                  <a:srgbClr val="002060"/>
                </a:solidFill>
                <a:latin typeface="DM Sans" pitchFamily="2" charset="-70"/>
              </a:rPr>
              <a:t>.</a:t>
            </a:r>
          </a:p>
          <a:p>
            <a:pPr algn="just">
              <a:buClr>
                <a:srgbClr val="142D64"/>
              </a:buClr>
            </a:pPr>
            <a:endParaRPr lang="lt-LT" sz="2100" i="0" dirty="0">
              <a:solidFill>
                <a:srgbClr val="212529"/>
              </a:solidFill>
              <a:effectLst/>
              <a:latin typeface="Poppins" panose="00000500000000000000" pitchFamily="2" charset="-70"/>
            </a:endParaRPr>
          </a:p>
          <a:p>
            <a:pPr marL="342900" indent="-342900" algn="just">
              <a:buClr>
                <a:srgbClr val="142D64"/>
              </a:buClr>
              <a:buFont typeface="Wingdings" panose="05000000000000000000" pitchFamily="2" charset="2"/>
              <a:buChar char="v"/>
            </a:pPr>
            <a:endParaRPr lang="lt-LT" sz="2100" i="0" dirty="0">
              <a:solidFill>
                <a:srgbClr val="212529"/>
              </a:solidFill>
              <a:effectLst/>
              <a:latin typeface="Poppins" panose="00000500000000000000" pitchFamily="2" charset="-70"/>
            </a:endParaRPr>
          </a:p>
          <a:p>
            <a:pPr algn="just">
              <a:buClr>
                <a:srgbClr val="142D64"/>
              </a:buClr>
            </a:pPr>
            <a:endParaRPr lang="lt-LT" sz="2000" b="1" i="0" dirty="0">
              <a:solidFill>
                <a:srgbClr val="212529"/>
              </a:solidFill>
              <a:effectLst/>
              <a:latin typeface="Poppins" panose="00000500000000000000" pitchFamily="2" charset="-70"/>
            </a:endParaRPr>
          </a:p>
        </p:txBody>
      </p:sp>
      <p:sp>
        <p:nvSpPr>
          <p:cNvPr id="3" name="Text Placeholder 2">
            <a:extLst>
              <a:ext uri="{FF2B5EF4-FFF2-40B4-BE49-F238E27FC236}">
                <a16:creationId xmlns:a16="http://schemas.microsoft.com/office/drawing/2014/main" id="{24F5AD09-FE1A-9259-B872-133EAB030DAE}"/>
              </a:ext>
            </a:extLst>
          </p:cNvPr>
          <p:cNvSpPr>
            <a:spLocks noGrp="1"/>
          </p:cNvSpPr>
          <p:nvPr>
            <p:ph type="body" sz="quarter" idx="13"/>
          </p:nvPr>
        </p:nvSpPr>
        <p:spPr>
          <a:xfrm>
            <a:off x="1416049" y="476251"/>
            <a:ext cx="10188122" cy="1003758"/>
          </a:xfrm>
        </p:spPr>
        <p:txBody>
          <a:bodyPr/>
          <a:lstStyle/>
          <a:p>
            <a:pPr algn="just"/>
            <a:r>
              <a:rPr lang="lt-LT" sz="4200" dirty="0"/>
              <a:t>Finansuojamos veiklos (1) </a:t>
            </a:r>
          </a:p>
        </p:txBody>
      </p:sp>
      <p:sp>
        <p:nvSpPr>
          <p:cNvPr id="4" name="Slide Number Placeholder 3">
            <a:extLst>
              <a:ext uri="{FF2B5EF4-FFF2-40B4-BE49-F238E27FC236}">
                <a16:creationId xmlns:a16="http://schemas.microsoft.com/office/drawing/2014/main" id="{50096FE5-9A2C-09B1-7992-FF8F03F3FEEF}"/>
              </a:ext>
            </a:extLst>
          </p:cNvPr>
          <p:cNvSpPr>
            <a:spLocks noGrp="1"/>
          </p:cNvSpPr>
          <p:nvPr>
            <p:ph type="sldNum" sz="quarter" idx="4"/>
          </p:nvPr>
        </p:nvSpPr>
        <p:spPr/>
        <p:txBody>
          <a:bodyPr/>
          <a:lstStyle/>
          <a:p>
            <a:fld id="{2C9A1DEF-F8CC-264F-9A7B-89BAB9CBC5C2}" type="slidenum">
              <a:rPr lang="en-US" smtClean="0"/>
              <a:pPr/>
              <a:t>3</a:t>
            </a:fld>
            <a:r>
              <a:rPr lang="en-US" dirty="0"/>
              <a:t>   |   Centrinė projektų valdymo agentūra</a:t>
            </a:r>
            <a:endParaRPr lang="x-none" dirty="0"/>
          </a:p>
        </p:txBody>
      </p:sp>
    </p:spTree>
    <p:extLst>
      <p:ext uri="{BB962C8B-B14F-4D97-AF65-F5344CB8AC3E}">
        <p14:creationId xmlns:p14="http://schemas.microsoft.com/office/powerpoint/2010/main" val="3558956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68E1D-ED9D-7D53-F37E-0B6F7D126F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A0BF75-0850-9300-2AC2-7546915623AE}"/>
              </a:ext>
            </a:extLst>
          </p:cNvPr>
          <p:cNvSpPr>
            <a:spLocks noGrp="1"/>
          </p:cNvSpPr>
          <p:nvPr>
            <p:ph type="body" sz="quarter" idx="10"/>
          </p:nvPr>
        </p:nvSpPr>
        <p:spPr>
          <a:xfrm>
            <a:off x="1251856" y="950290"/>
            <a:ext cx="9568543" cy="5543875"/>
          </a:xfrm>
        </p:spPr>
        <p:txBody>
          <a:bodyPr/>
          <a:lstStyle/>
          <a:p>
            <a:pPr algn="just">
              <a:buClr>
                <a:srgbClr val="F58C00"/>
              </a:buClr>
            </a:pPr>
            <a:r>
              <a:rPr lang="lt-LT" sz="2000" dirty="0">
                <a:solidFill>
                  <a:srgbClr val="142D64"/>
                </a:solidFill>
                <a:latin typeface="DM Sans" pitchFamily="2" charset="-70"/>
              </a:rPr>
              <a:t>Sukurtas galutinis produktas ir (ar) sprendimas -</a:t>
            </a:r>
            <a:r>
              <a:rPr lang="lt-LT" sz="2000" dirty="0"/>
              <a:t> </a:t>
            </a:r>
            <a:r>
              <a:rPr lang="lt-LT" sz="2000" u="sng" dirty="0">
                <a:solidFill>
                  <a:srgbClr val="142D64"/>
                </a:solidFill>
                <a:latin typeface="DM Sans" pitchFamily="2" charset="-70"/>
              </a:rPr>
              <a:t>tiražuojamas gaminys, procesas arba paslauga, kuriems sukurti panaudojamos dirbtinio intelekto, blokų grandinės technologijos ir (ar) robotikos procesų automatizavimo technologijos. </a:t>
            </a:r>
          </a:p>
          <a:p>
            <a:pPr algn="just">
              <a:buClr>
                <a:srgbClr val="F58C00"/>
              </a:buClr>
            </a:pPr>
            <a:endParaRPr lang="lt-LT" sz="2000" u="sng" dirty="0">
              <a:solidFill>
                <a:srgbClr val="142D64"/>
              </a:solidFill>
              <a:latin typeface="DM Sans" pitchFamily="2" charset="-70"/>
            </a:endParaRPr>
          </a:p>
          <a:p>
            <a:pPr algn="just">
              <a:buClr>
                <a:srgbClr val="F58C00"/>
              </a:buClr>
            </a:pPr>
            <a:r>
              <a:rPr lang="lt-LT" sz="2000" dirty="0">
                <a:solidFill>
                  <a:srgbClr val="142D64"/>
                </a:solidFill>
                <a:latin typeface="DM Sans" pitchFamily="2" charset="-70"/>
              </a:rPr>
              <a:t>Produktas ir (ar) sprendimas </a:t>
            </a:r>
            <a:r>
              <a:rPr lang="lt-LT" sz="2000" b="1" u="sng" dirty="0">
                <a:solidFill>
                  <a:srgbClr val="142D64"/>
                </a:solidFill>
                <a:latin typeface="DM Sans" pitchFamily="2" charset="-70"/>
              </a:rPr>
              <a:t>negali būti skirtas</a:t>
            </a:r>
            <a:r>
              <a:rPr lang="lt-LT" sz="2000" u="sng" dirty="0">
                <a:solidFill>
                  <a:srgbClr val="142D64"/>
                </a:solidFill>
                <a:latin typeface="DM Sans" pitchFamily="2" charset="-70"/>
              </a:rPr>
              <a:t> </a:t>
            </a:r>
            <a:r>
              <a:rPr lang="lt-LT" sz="2000" dirty="0">
                <a:solidFill>
                  <a:srgbClr val="142D64"/>
                </a:solidFill>
                <a:latin typeface="DM Sans" pitchFamily="2" charset="-70"/>
              </a:rPr>
              <a:t>tik pareiškėjui ar kitam konkrečiam fiziniam ar juridiniam asmeniui, bet </a:t>
            </a:r>
            <a:r>
              <a:rPr lang="lt-LT" sz="2000" b="1" u="sng" dirty="0">
                <a:solidFill>
                  <a:srgbClr val="142D64"/>
                </a:solidFill>
                <a:latin typeface="DM Sans" pitchFamily="2" charset="-70"/>
              </a:rPr>
              <a:t>turi būti tinkamas </a:t>
            </a:r>
            <a:r>
              <a:rPr lang="lt-LT" sz="2000" dirty="0">
                <a:solidFill>
                  <a:srgbClr val="142D64"/>
                </a:solidFill>
                <a:latin typeface="DM Sans" pitchFamily="2" charset="-70"/>
              </a:rPr>
              <a:t>ir kitiems galutiniams vartotojams rinkoje.</a:t>
            </a:r>
          </a:p>
          <a:p>
            <a:pPr algn="just">
              <a:buClr>
                <a:srgbClr val="F58C00"/>
              </a:buClr>
            </a:pPr>
            <a:endParaRPr lang="lt-LT" sz="2000" dirty="0">
              <a:solidFill>
                <a:srgbClr val="142D64"/>
              </a:solidFill>
              <a:latin typeface="DM Sans" pitchFamily="2" charset="-70"/>
            </a:endParaRPr>
          </a:p>
        </p:txBody>
      </p:sp>
      <p:sp>
        <p:nvSpPr>
          <p:cNvPr id="3" name="Text Placeholder 2">
            <a:extLst>
              <a:ext uri="{FF2B5EF4-FFF2-40B4-BE49-F238E27FC236}">
                <a16:creationId xmlns:a16="http://schemas.microsoft.com/office/drawing/2014/main" id="{28BA6320-8576-1394-B4A8-D22E8DFA3F0E}"/>
              </a:ext>
            </a:extLst>
          </p:cNvPr>
          <p:cNvSpPr>
            <a:spLocks noGrp="1"/>
          </p:cNvSpPr>
          <p:nvPr>
            <p:ph type="body" sz="quarter" idx="13"/>
          </p:nvPr>
        </p:nvSpPr>
        <p:spPr>
          <a:xfrm>
            <a:off x="1416049" y="211138"/>
            <a:ext cx="10188122" cy="632683"/>
          </a:xfrm>
        </p:spPr>
        <p:txBody>
          <a:bodyPr/>
          <a:lstStyle/>
          <a:p>
            <a:pPr algn="just"/>
            <a:r>
              <a:rPr lang="lt-LT" sz="4200" dirty="0"/>
              <a:t>Finansuojamos</a:t>
            </a:r>
            <a:r>
              <a:rPr lang="lt-LT" sz="4000" dirty="0"/>
              <a:t> veiklos (2) </a:t>
            </a:r>
          </a:p>
        </p:txBody>
      </p:sp>
      <p:sp>
        <p:nvSpPr>
          <p:cNvPr id="4" name="Slide Number Placeholder 3">
            <a:extLst>
              <a:ext uri="{FF2B5EF4-FFF2-40B4-BE49-F238E27FC236}">
                <a16:creationId xmlns:a16="http://schemas.microsoft.com/office/drawing/2014/main" id="{7984D972-F95A-1F49-1E79-76DA321C3155}"/>
              </a:ext>
            </a:extLst>
          </p:cNvPr>
          <p:cNvSpPr>
            <a:spLocks noGrp="1"/>
          </p:cNvSpPr>
          <p:nvPr>
            <p:ph type="sldNum" sz="quarter" idx="4"/>
          </p:nvPr>
        </p:nvSpPr>
        <p:spPr/>
        <p:txBody>
          <a:bodyPr/>
          <a:lstStyle/>
          <a:p>
            <a:fld id="{2C9A1DEF-F8CC-264F-9A7B-89BAB9CBC5C2}" type="slidenum">
              <a:rPr lang="en-US" smtClean="0"/>
              <a:pPr/>
              <a:t>4</a:t>
            </a:fld>
            <a:r>
              <a:rPr lang="en-US" dirty="0"/>
              <a:t>   |   Centrinė projektų valdymo agentūra</a:t>
            </a:r>
            <a:endParaRPr lang="x-none" dirty="0"/>
          </a:p>
        </p:txBody>
      </p:sp>
    </p:spTree>
    <p:extLst>
      <p:ext uri="{BB962C8B-B14F-4D97-AF65-F5344CB8AC3E}">
        <p14:creationId xmlns:p14="http://schemas.microsoft.com/office/powerpoint/2010/main" val="378181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40404227-5E14-178D-6AA5-0E42328623A1}"/>
              </a:ext>
            </a:extLst>
          </p:cNvPr>
          <p:cNvSpPr txBox="1">
            <a:spLocks/>
          </p:cNvSpPr>
          <p:nvPr/>
        </p:nvSpPr>
        <p:spPr>
          <a:xfrm>
            <a:off x="1416049" y="476251"/>
            <a:ext cx="10349231" cy="60578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000" b="0" i="0" u="none" strike="noStrike" kern="1200" cap="none" spc="40" normalizeH="0" baseline="0" noProof="0" dirty="0">
                <a:ln>
                  <a:noFill/>
                </a:ln>
                <a:solidFill>
                  <a:srgbClr val="092E68"/>
                </a:solidFill>
                <a:effectLst/>
                <a:uLnTx/>
                <a:uFillTx/>
                <a:latin typeface="DM Serif Display" pitchFamily="2" charset="0"/>
              </a:rPr>
              <a:t>Galimi pareiškėjai ir keliami reikalavimai(1)</a:t>
            </a:r>
          </a:p>
        </p:txBody>
      </p:sp>
      <p:pic>
        <p:nvPicPr>
          <p:cNvPr id="27" name="Picture 2" descr="Centrinė projektų valdymo agentūra">
            <a:extLst>
              <a:ext uri="{FF2B5EF4-FFF2-40B4-BE49-F238E27FC236}">
                <a16:creationId xmlns:a16="http://schemas.microsoft.com/office/drawing/2014/main" id="{B145709F-962D-330F-71A1-7BEAAA006E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28" name="Text Placeholder 1">
            <a:extLst>
              <a:ext uri="{FF2B5EF4-FFF2-40B4-BE49-F238E27FC236}">
                <a16:creationId xmlns:a16="http://schemas.microsoft.com/office/drawing/2014/main" id="{5F458D68-801D-2DF6-BFB9-EF8C02D51F99}"/>
              </a:ext>
            </a:extLst>
          </p:cNvPr>
          <p:cNvSpPr txBox="1">
            <a:spLocks/>
          </p:cNvSpPr>
          <p:nvPr/>
        </p:nvSpPr>
        <p:spPr>
          <a:xfrm>
            <a:off x="426720" y="1386840"/>
            <a:ext cx="11353801" cy="4953824"/>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spcAft>
                <a:spcPts val="600"/>
              </a:spcAft>
              <a:buClr>
                <a:srgbClr val="F58C00"/>
              </a:buClr>
              <a:buFont typeface="Wingdings" panose="05000000000000000000" pitchFamily="2" charset="2"/>
              <a:buChar char="v"/>
            </a:pPr>
            <a:r>
              <a:rPr lang="lt-LT" sz="2000" b="1" dirty="0">
                <a:solidFill>
                  <a:srgbClr val="002060"/>
                </a:solidFill>
                <a:latin typeface="DM Sans" pitchFamily="2" charset="-70"/>
                <a:cs typeface="Poppins" panose="00000500000000000000" pitchFamily="2" charset="-70"/>
              </a:rPr>
              <a:t>Sostinės regione </a:t>
            </a:r>
            <a:r>
              <a:rPr lang="lt-LT" sz="2000" dirty="0">
                <a:solidFill>
                  <a:srgbClr val="002060"/>
                </a:solidFill>
                <a:latin typeface="DM Sans" pitchFamily="2" charset="-70"/>
                <a:cs typeface="Poppins" panose="00000500000000000000" pitchFamily="2" charset="-70"/>
              </a:rPr>
              <a:t>registruoti </a:t>
            </a:r>
            <a:r>
              <a:rPr lang="lt-LT" sz="2000" b="1" dirty="0" err="1">
                <a:solidFill>
                  <a:srgbClr val="002060"/>
                </a:solidFill>
                <a:latin typeface="DM Sans" pitchFamily="2" charset="-70"/>
                <a:cs typeface="Poppins" panose="00000500000000000000" pitchFamily="2" charset="-70"/>
              </a:rPr>
              <a:t>startuoliai</a:t>
            </a:r>
            <a:r>
              <a:rPr lang="lt-LT" sz="2000" b="1" dirty="0">
                <a:solidFill>
                  <a:srgbClr val="002060"/>
                </a:solidFill>
                <a:latin typeface="DM Sans" pitchFamily="2" charset="-70"/>
                <a:cs typeface="Poppins" panose="00000500000000000000" pitchFamily="2" charset="-70"/>
              </a:rPr>
              <a:t> ir </a:t>
            </a:r>
            <a:r>
              <a:rPr lang="lt-LT" sz="2000" b="1" dirty="0" err="1">
                <a:solidFill>
                  <a:srgbClr val="002060"/>
                </a:solidFill>
                <a:latin typeface="DM Sans" pitchFamily="2" charset="-70"/>
                <a:cs typeface="Poppins" panose="00000500000000000000" pitchFamily="2" charset="-70"/>
              </a:rPr>
              <a:t>atžalinės</a:t>
            </a:r>
            <a:r>
              <a:rPr lang="lt-LT" sz="2000" b="1" dirty="0">
                <a:solidFill>
                  <a:srgbClr val="002060"/>
                </a:solidFill>
                <a:latin typeface="DM Sans" pitchFamily="2" charset="-70"/>
                <a:cs typeface="Poppins" panose="00000500000000000000" pitchFamily="2" charset="-70"/>
              </a:rPr>
              <a:t> įmonės</a:t>
            </a:r>
            <a:r>
              <a:rPr lang="lt-LT" sz="2000" dirty="0">
                <a:solidFill>
                  <a:srgbClr val="002060"/>
                </a:solidFill>
                <a:latin typeface="DM Sans" pitchFamily="2" charset="-70"/>
                <a:cs typeface="Poppins" panose="00000500000000000000" pitchFamily="2" charset="-70"/>
              </a:rPr>
              <a:t>, turinčios labai mažos, mažos arba vidutinės įmonės statusą, </a:t>
            </a:r>
            <a:r>
              <a:rPr lang="lt-LT" sz="2000" b="1" dirty="0">
                <a:solidFill>
                  <a:srgbClr val="002060"/>
                </a:solidFill>
                <a:latin typeface="DM Sans" pitchFamily="2" charset="-70"/>
                <a:cs typeface="Poppins" panose="00000500000000000000" pitchFamily="2" charset="-70"/>
              </a:rPr>
              <a:t>veikiančios ne trumpiau nei 2 metus </a:t>
            </a:r>
            <a:r>
              <a:rPr lang="lt-LT" sz="2000" dirty="0">
                <a:solidFill>
                  <a:srgbClr val="002060"/>
                </a:solidFill>
                <a:latin typeface="DM Sans" pitchFamily="2" charset="-70"/>
                <a:cs typeface="Poppins" panose="00000500000000000000" pitchFamily="2" charset="-70"/>
              </a:rPr>
              <a:t>ir turinčios </a:t>
            </a:r>
            <a:r>
              <a:rPr lang="lt-LT" sz="2000" b="1" dirty="0">
                <a:solidFill>
                  <a:srgbClr val="002060"/>
                </a:solidFill>
                <a:latin typeface="DM Sans" pitchFamily="2" charset="-70"/>
                <a:cs typeface="Poppins" panose="00000500000000000000" pitchFamily="2" charset="-70"/>
              </a:rPr>
              <a:t>ne mažesnes kaip 20 000 Eur metines pardavimo pajamas</a:t>
            </a:r>
            <a:r>
              <a:rPr lang="lt-LT" sz="2000" dirty="0">
                <a:solidFill>
                  <a:srgbClr val="002060"/>
                </a:solidFill>
                <a:latin typeface="DM Sans" pitchFamily="2" charset="-70"/>
                <a:cs typeface="Poppins" panose="00000500000000000000" pitchFamily="2" charset="-70"/>
              </a:rPr>
              <a:t>.</a:t>
            </a:r>
          </a:p>
          <a:p>
            <a:pPr algn="just">
              <a:spcAft>
                <a:spcPts val="600"/>
              </a:spcAft>
              <a:buClr>
                <a:srgbClr val="F58C00"/>
              </a:buClr>
              <a:buFont typeface="Wingdings" panose="05000000000000000000" pitchFamily="2" charset="2"/>
              <a:buChar char="v"/>
            </a:pPr>
            <a:r>
              <a:rPr lang="lt-LT" sz="2000" dirty="0">
                <a:solidFill>
                  <a:srgbClr val="002060"/>
                </a:solidFill>
                <a:latin typeface="DM Sans" pitchFamily="2" charset="-70"/>
                <a:cs typeface="Poppins" panose="00000500000000000000" pitchFamily="2" charset="-70"/>
              </a:rPr>
              <a:t>Finansavimas </a:t>
            </a:r>
            <a:r>
              <a:rPr lang="lt-LT" sz="2000" b="1" dirty="0">
                <a:solidFill>
                  <a:srgbClr val="002060"/>
                </a:solidFill>
                <a:latin typeface="DM Sans" pitchFamily="2" charset="-70"/>
                <a:cs typeface="Poppins" panose="00000500000000000000" pitchFamily="2" charset="-70"/>
              </a:rPr>
              <a:t>neteikiamas pareiškėjams</a:t>
            </a:r>
            <a:r>
              <a:rPr lang="lt-LT" sz="2000" dirty="0">
                <a:solidFill>
                  <a:srgbClr val="002060"/>
                </a:solidFill>
                <a:latin typeface="DM Sans" pitchFamily="2" charset="-70"/>
                <a:cs typeface="Poppins" panose="00000500000000000000" pitchFamily="2" charset="-70"/>
              </a:rPr>
              <a:t>, kurie yra gavę finansavimą pateikus atitinkamus PĮP pagal administruojančiosios institucijos kvietimą Nr. 02-018-K „Finansinės paskatos startuoliams ir atžalinėms įmonėms kurti dirbtinio intelekto, blokų grandinės technologijų ir robotikos procesų automatizavimo produktus ir sprendimus“, paskelbtą </a:t>
            </a:r>
            <a:r>
              <a:rPr lang="en-US" sz="2000" dirty="0">
                <a:solidFill>
                  <a:srgbClr val="002060"/>
                </a:solidFill>
                <a:latin typeface="DM Sans" pitchFamily="2" charset="-70"/>
                <a:cs typeface="Poppins" panose="00000500000000000000" pitchFamily="2" charset="-70"/>
              </a:rPr>
              <a:t>2023 m. bir</a:t>
            </a:r>
            <a:r>
              <a:rPr lang="lt-LT" sz="2000" dirty="0" err="1">
                <a:solidFill>
                  <a:srgbClr val="002060"/>
                </a:solidFill>
                <a:latin typeface="DM Sans" pitchFamily="2" charset="-70"/>
                <a:cs typeface="Poppins" panose="00000500000000000000" pitchFamily="2" charset="-70"/>
              </a:rPr>
              <a:t>želio</a:t>
            </a:r>
            <a:r>
              <a:rPr lang="lt-LT" sz="2000" dirty="0">
                <a:solidFill>
                  <a:srgbClr val="002060"/>
                </a:solidFill>
                <a:latin typeface="DM Sans" pitchFamily="2" charset="-70"/>
                <a:cs typeface="Poppins" panose="00000500000000000000" pitchFamily="2" charset="-70"/>
              </a:rPr>
              <a:t> </a:t>
            </a:r>
            <a:r>
              <a:rPr lang="en-US" sz="2000" dirty="0">
                <a:solidFill>
                  <a:srgbClr val="002060"/>
                </a:solidFill>
                <a:latin typeface="DM Sans" pitchFamily="2" charset="-70"/>
                <a:cs typeface="Poppins" panose="00000500000000000000" pitchFamily="2" charset="-70"/>
              </a:rPr>
              <a:t>27 d. interneto svetainėje https://esinvesticijos.lt/kvietimai/finansines-paskatos-startuoliams-ir-atzalinems-imonems-kurti-di-bloku-grandines-technologiju-robotikos-procesu-automatizavimo-produktus-ir-sprendimus</a:t>
            </a:r>
            <a:r>
              <a:rPr lang="en-US" sz="2600" dirty="0">
                <a:solidFill>
                  <a:srgbClr val="002060"/>
                </a:solidFill>
                <a:latin typeface="DM Sans" pitchFamily="2" charset="-70"/>
                <a:cs typeface="Poppins" panose="00000500000000000000" pitchFamily="2" charset="-70"/>
              </a:rPr>
              <a:t>. </a:t>
            </a:r>
            <a:endParaRPr lang="lt-LT" sz="2600" dirty="0">
              <a:solidFill>
                <a:srgbClr val="002060"/>
              </a:solidFill>
              <a:latin typeface="DM Sans" pitchFamily="2" charset="-70"/>
              <a:cs typeface="Poppins" panose="00000500000000000000" pitchFamily="2" charset="-70"/>
            </a:endParaRPr>
          </a:p>
          <a:p>
            <a:pPr algn="just">
              <a:spcAft>
                <a:spcPts val="600"/>
              </a:spcAft>
              <a:buClr>
                <a:srgbClr val="F58C00"/>
              </a:buClr>
              <a:buFont typeface="Wingdings" panose="05000000000000000000" pitchFamily="2" charset="2"/>
              <a:buChar char="v"/>
            </a:pPr>
            <a:endParaRPr lang="lt-LT" sz="26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32" name="Slide Number Placeholder 3">
            <a:extLst>
              <a:ext uri="{FF2B5EF4-FFF2-40B4-BE49-F238E27FC236}">
                <a16:creationId xmlns:a16="http://schemas.microsoft.com/office/drawing/2014/main" id="{778D786F-89F5-6C12-1D2D-9AC28116DDEB}"/>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391327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00A7C411-867A-3AB8-CD52-DD97C021EA4E}"/>
            </a:ext>
          </a:extLst>
        </p:cNvPr>
        <p:cNvGrpSpPr/>
        <p:nvPr/>
      </p:nvGrpSpPr>
      <p:grpSpPr>
        <a:xfrm>
          <a:off x="0" y="0"/>
          <a:ext cx="0" cy="0"/>
          <a:chOff x="0" y="0"/>
          <a:chExt cx="0" cy="0"/>
        </a:xfrm>
      </p:grpSpPr>
      <p:sp>
        <p:nvSpPr>
          <p:cNvPr id="22" name="Text Placeholder 2">
            <a:extLst>
              <a:ext uri="{FF2B5EF4-FFF2-40B4-BE49-F238E27FC236}">
                <a16:creationId xmlns:a16="http://schemas.microsoft.com/office/drawing/2014/main" id="{A2C34D55-92C3-DBDE-FDC8-83A62633B008}"/>
              </a:ext>
            </a:extLst>
          </p:cNvPr>
          <p:cNvSpPr txBox="1">
            <a:spLocks/>
          </p:cNvSpPr>
          <p:nvPr/>
        </p:nvSpPr>
        <p:spPr>
          <a:xfrm>
            <a:off x="1416049" y="476251"/>
            <a:ext cx="10349231" cy="60578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000" b="0" i="0" u="none" strike="noStrike" kern="1200" cap="none" spc="40" normalizeH="0" baseline="0" noProof="0" dirty="0">
                <a:ln>
                  <a:noFill/>
                </a:ln>
                <a:solidFill>
                  <a:srgbClr val="092E68"/>
                </a:solidFill>
                <a:effectLst/>
                <a:uLnTx/>
                <a:uFillTx/>
                <a:latin typeface="DM Serif Display" pitchFamily="2" charset="0"/>
              </a:rPr>
              <a:t>Galimi pareiškėjai ir keliami reikalavimai(</a:t>
            </a:r>
            <a:r>
              <a:rPr kumimoji="0" lang="en-US" sz="4000" b="0" i="0" u="none" strike="noStrike" kern="1200" cap="none" spc="40" normalizeH="0" baseline="0" noProof="0" dirty="0">
                <a:ln>
                  <a:noFill/>
                </a:ln>
                <a:solidFill>
                  <a:srgbClr val="092E68"/>
                </a:solidFill>
                <a:effectLst/>
                <a:uLnTx/>
                <a:uFillTx/>
                <a:latin typeface="DM Serif Display" pitchFamily="2" charset="0"/>
              </a:rPr>
              <a:t>2</a:t>
            </a:r>
            <a:r>
              <a:rPr kumimoji="0" lang="lt-LT" sz="4000" b="0" i="0" u="none" strike="noStrike" kern="1200" cap="none" spc="40" normalizeH="0" baseline="0" noProof="0" dirty="0">
                <a:ln>
                  <a:noFill/>
                </a:ln>
                <a:solidFill>
                  <a:srgbClr val="092E68"/>
                </a:solidFill>
                <a:effectLst/>
                <a:uLnTx/>
                <a:uFillTx/>
                <a:latin typeface="DM Serif Display" pitchFamily="2" charset="0"/>
              </a:rPr>
              <a:t>)</a:t>
            </a:r>
          </a:p>
        </p:txBody>
      </p:sp>
      <p:pic>
        <p:nvPicPr>
          <p:cNvPr id="27" name="Picture 2" descr="Centrinė projektų valdymo agentūra">
            <a:extLst>
              <a:ext uri="{FF2B5EF4-FFF2-40B4-BE49-F238E27FC236}">
                <a16:creationId xmlns:a16="http://schemas.microsoft.com/office/drawing/2014/main" id="{354DB40F-7DA4-116B-420C-7D46530374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28" name="Text Placeholder 1">
            <a:extLst>
              <a:ext uri="{FF2B5EF4-FFF2-40B4-BE49-F238E27FC236}">
                <a16:creationId xmlns:a16="http://schemas.microsoft.com/office/drawing/2014/main" id="{92FFC986-6B19-83F9-7EF1-E730D833DDAC}"/>
              </a:ext>
            </a:extLst>
          </p:cNvPr>
          <p:cNvSpPr txBox="1">
            <a:spLocks/>
          </p:cNvSpPr>
          <p:nvPr/>
        </p:nvSpPr>
        <p:spPr>
          <a:xfrm>
            <a:off x="501365" y="1573110"/>
            <a:ext cx="11353801" cy="4953824"/>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lnSpc>
                <a:spcPct val="150000"/>
              </a:lnSpc>
              <a:buClr>
                <a:srgbClr val="F58C00"/>
              </a:buClr>
              <a:buFont typeface="Wingdings" panose="05000000000000000000" pitchFamily="2" charset="2"/>
              <a:buChar char="v"/>
            </a:pPr>
            <a:r>
              <a:rPr lang="lt-LT" sz="1200" dirty="0">
                <a:solidFill>
                  <a:srgbClr val="002060"/>
                </a:solidFill>
                <a:latin typeface="DM Sans" pitchFamily="2" charset="-70"/>
                <a:cs typeface="Poppins" panose="00000500000000000000" pitchFamily="2" charset="-70"/>
              </a:rPr>
              <a:t>Nepatiriantis sunkumų (vertinamas ūkio subjektas: pareiškėjas + susijusios įmonės);</a:t>
            </a:r>
          </a:p>
          <a:p>
            <a:pPr algn="just">
              <a:spcAft>
                <a:spcPts val="600"/>
              </a:spcAft>
              <a:buClr>
                <a:srgbClr val="F58C00"/>
              </a:buClr>
              <a:buFont typeface="Wingdings" panose="05000000000000000000" pitchFamily="2" charset="2"/>
              <a:buChar char="v"/>
            </a:pPr>
            <a:r>
              <a:rPr lang="lt-LT" sz="1200" dirty="0">
                <a:solidFill>
                  <a:srgbClr val="002060"/>
                </a:solidFill>
                <a:latin typeface="DM Sans" pitchFamily="2" charset="-70"/>
                <a:cs typeface="Poppins" panose="00000500000000000000" pitchFamily="2" charset="-70"/>
              </a:rPr>
              <a:t>Neturi negrąžintos valstybės pagalbos, kuri Europos Komisijos sprendimu buvo pripažinta neteisėta;</a:t>
            </a:r>
          </a:p>
          <a:p>
            <a:pPr algn="just">
              <a:spcAft>
                <a:spcPts val="600"/>
              </a:spcAft>
              <a:buClr>
                <a:srgbClr val="F58C00"/>
              </a:buClr>
              <a:buFont typeface="Wingdings" panose="05000000000000000000" pitchFamily="2" charset="2"/>
              <a:buChar char="v"/>
            </a:pPr>
            <a:r>
              <a:rPr lang="lt-LT" sz="1200" dirty="0">
                <a:solidFill>
                  <a:srgbClr val="002060"/>
                </a:solidFill>
                <a:latin typeface="DM Sans" pitchFamily="2" charset="-70"/>
                <a:cs typeface="Poppins" panose="00000500000000000000" pitchFamily="2" charset="-70"/>
              </a:rPr>
              <a:t>Finansavimas neskiriamas pareiškėjui, kuriam pritaikytos tarptautinės sankcijos ir (arba) jo ir (arba) su juo susijusių įmonių vykdomoje veikloje, veiksmuose, sandoriuose dalyvauja subjektai, kuriems pritaikytos tarptautinės sankcijos, kai šių įmonių veiklos, veiksmų ir (ar) sandorių vykdymas draudžiamas ar prieštarauja Lietuvos Respublikoje įgyvendinamoms tarptautinėms sankcijoms, vadovaujantis Lietuvos Respublikos tarptautinių sankcijų įstatymo 7 straipsniu (Juridinių asmenų ar kitų organizacijų, neturinčių juridinio asmens statuso, kurios nuosavybės teise priklauso arba yra kontroliuojamos subjekto, kuriam taikomos sankcijos, sąrašas skelbiamas Finansinių nusikaltimų tyrimo tarnybos prie Lietuvos Respublikos vidaus reikalų ministerijos interneto svetainėje https://fntt.lrv.lt/lt/tarptautines-finansines-sankcijos/), arba veikloje, veiksmuose, sandoriuose dalyvauja užsieniečiai, kuriems draudžiama atvykti į Lietuvos Respubliką ir kurie yra įtraukti į Užsieniečių, kuriems draudžiama atvykti į Lietuvos Respubliką, sąrašą, skelbiamą Migracijos departamento prie Lietuvos Respublikos vidaus reikalų ministerijos interneto svetainėje </a:t>
            </a:r>
            <a:r>
              <a:rPr lang="lt-LT" sz="1200" dirty="0">
                <a:solidFill>
                  <a:srgbClr val="002060"/>
                </a:solidFill>
                <a:latin typeface="DM Sans" pitchFamily="2" charset="-70"/>
                <a:cs typeface="Poppins" panose="00000500000000000000" pitchFamily="2" charset="-70"/>
                <a:hlinkClick r:id="rId4">
                  <a:extLst>
                    <a:ext uri="{A12FA001-AC4F-418D-AE19-62706E023703}">
                      <ahyp:hlinkClr xmlns:ahyp="http://schemas.microsoft.com/office/drawing/2018/hyperlinkcolor" val="tx"/>
                    </a:ext>
                  </a:extLst>
                </a:hlinkClick>
              </a:rPr>
              <a:t>https://www.migracija.lt/service/juridiniams-asmenims?lang=lt#uzsienieciu-kuriems-draudziama-atvykti-i-lietuva-sarasas</a:t>
            </a:r>
            <a:r>
              <a:rPr lang="lt-LT" sz="1200" dirty="0">
                <a:solidFill>
                  <a:srgbClr val="002060"/>
                </a:solidFill>
                <a:latin typeface="DM Sans" pitchFamily="2" charset="-70"/>
                <a:cs typeface="Poppins" panose="00000500000000000000" pitchFamily="2" charset="-70"/>
              </a:rPr>
              <a:t>;</a:t>
            </a:r>
          </a:p>
          <a:p>
            <a:pPr algn="just">
              <a:spcAft>
                <a:spcPts val="600"/>
              </a:spcAft>
              <a:buClr>
                <a:srgbClr val="F58C00"/>
              </a:buClr>
              <a:buFont typeface="Wingdings" panose="05000000000000000000" pitchFamily="2" charset="2"/>
              <a:buChar char="v"/>
            </a:pPr>
            <a:r>
              <a:rPr lang="lt-LT" sz="1200" dirty="0">
                <a:solidFill>
                  <a:srgbClr val="002060"/>
                </a:solidFill>
                <a:latin typeface="DM Sans" pitchFamily="2" charset="-70"/>
                <a:cs typeface="Poppins" panose="00000500000000000000" pitchFamily="2" charset="-70"/>
              </a:rPr>
              <a:t>Finansavimas neskiriamas pareiškėjui, kuriam ES pritaikytos sankcijos, įskaitant (bet tuo neapsiribojant): asmenis, subjektus ar organizacijas, konkrečiai nurodytus teisės aktuose, kuriais įvedamos tos sankcijos; įmones, kurios nuosavybės teise priklauso asmenims, subjektams ar organizacijoms, kuriems skirtos ES pritaikytos sankcijos, arba yra jų kontroliuojamos; arba įmones, vykdančias veiklą sektoriuose, kuriems skirtos ES pritaikytos sankcijos, jei teikiamas finansavimas prieštarautų atitinkamų sankcijų tikslams;</a:t>
            </a:r>
          </a:p>
          <a:p>
            <a:pPr algn="just">
              <a:spcAft>
                <a:spcPts val="600"/>
              </a:spcAft>
              <a:buClr>
                <a:srgbClr val="F58C00"/>
              </a:buClr>
              <a:buFont typeface="Wingdings" panose="05000000000000000000" pitchFamily="2" charset="2"/>
              <a:buChar char="v"/>
            </a:pPr>
            <a:r>
              <a:rPr lang="lt-LT" sz="1200" dirty="0">
                <a:solidFill>
                  <a:srgbClr val="002060"/>
                </a:solidFill>
                <a:latin typeface="DM Sans" pitchFamily="2" charset="-70"/>
                <a:cs typeface="Poppins" panose="00000500000000000000" pitchFamily="2" charset="-70"/>
              </a:rPr>
              <a:t>Finansavimas neskiriamas pareiškėjui, kuris turi arba nėra nutraukęs prekybinių įsipareigojimų su Rusijos Federacijos, Baltarusijos Respublikos, Rusijos Federacijos aneksuoto Krymo, Moldovos Respublikos Vyriausybės nekontroliuojamos </a:t>
            </a:r>
            <a:r>
              <a:rPr lang="lt-LT" sz="1200" dirty="0" err="1">
                <a:solidFill>
                  <a:srgbClr val="002060"/>
                </a:solidFill>
                <a:latin typeface="DM Sans" pitchFamily="2" charset="-70"/>
                <a:cs typeface="Poppins" panose="00000500000000000000" pitchFamily="2" charset="-70"/>
              </a:rPr>
              <a:t>Padniestrės</a:t>
            </a:r>
            <a:r>
              <a:rPr lang="lt-LT" sz="1200" dirty="0">
                <a:solidFill>
                  <a:srgbClr val="002060"/>
                </a:solidFill>
                <a:latin typeface="DM Sans" pitchFamily="2" charset="-70"/>
                <a:cs typeface="Poppins" panose="00000500000000000000" pitchFamily="2" charset="-70"/>
              </a:rPr>
              <a:t> teritorijos bei </a:t>
            </a:r>
            <a:r>
              <a:rPr lang="lt-LT" sz="1200" dirty="0" err="1">
                <a:solidFill>
                  <a:srgbClr val="002060"/>
                </a:solidFill>
                <a:latin typeface="DM Sans" pitchFamily="2" charset="-70"/>
                <a:cs typeface="Poppins" panose="00000500000000000000" pitchFamily="2" charset="-70"/>
              </a:rPr>
              <a:t>Sakartvelo</a:t>
            </a:r>
            <a:r>
              <a:rPr lang="lt-LT" sz="1200" dirty="0">
                <a:solidFill>
                  <a:srgbClr val="002060"/>
                </a:solidFill>
                <a:latin typeface="DM Sans" pitchFamily="2" charset="-70"/>
                <a:cs typeface="Poppins" panose="00000500000000000000" pitchFamily="2" charset="-70"/>
              </a:rPr>
              <a:t> Vyriausybės nekontroliuojamos Abchazijos ir Pietų Osetijos teritorijos fiziniais ir (ar) juridiniais asmenimis ne vėliau kaip iki 2022 m. rugpjūčio 31 dienos. Šį reikalavimą projekto vykdytojas turi atitikti viso projekto įgyvendinimo metu. Nustačius šio papunkčio reikalavimų neatitikimą, projekto sutartis nutraukiama ir susigrąžinamas visas išmokėtas finansavimas;</a:t>
            </a:r>
            <a:br>
              <a:rPr lang="lt-LT" sz="1200" dirty="0">
                <a:solidFill>
                  <a:srgbClr val="002060"/>
                </a:solidFill>
                <a:latin typeface="DM Sans" pitchFamily="2" charset="-70"/>
                <a:cs typeface="Poppins" panose="00000500000000000000" pitchFamily="2" charset="-70"/>
              </a:rPr>
            </a:br>
            <a:endParaRPr lang="lt-LT" sz="1200" dirty="0">
              <a:solidFill>
                <a:srgbClr val="002060"/>
              </a:solidFill>
              <a:latin typeface="DM Sans" pitchFamily="2" charset="-70"/>
              <a:cs typeface="Poppins" panose="00000500000000000000" pitchFamily="2" charset="-70"/>
            </a:endParaRPr>
          </a:p>
          <a:p>
            <a:pPr algn="just">
              <a:spcAft>
                <a:spcPts val="600"/>
              </a:spcAft>
              <a:buClr>
                <a:srgbClr val="F58C00"/>
              </a:buClr>
              <a:buFont typeface="Wingdings" panose="05000000000000000000" pitchFamily="2" charset="2"/>
              <a:buChar char="v"/>
            </a:pPr>
            <a:r>
              <a:rPr lang="en-US" sz="1200" dirty="0">
                <a:solidFill>
                  <a:srgbClr val="FF0000"/>
                </a:solidFill>
                <a:latin typeface="DM Sans" pitchFamily="2" charset="-70"/>
                <a:cs typeface="Poppins" panose="00000500000000000000" pitchFamily="2" charset="-70"/>
              </a:rPr>
              <a:t>! </a:t>
            </a:r>
            <a:r>
              <a:rPr lang="lt-LT" sz="1200" dirty="0">
                <a:solidFill>
                  <a:srgbClr val="FF0000"/>
                </a:solidFill>
                <a:latin typeface="DM Sans" pitchFamily="2" charset="-70"/>
                <a:cs typeface="Poppins" panose="00000500000000000000" pitchFamily="2" charset="-70"/>
              </a:rPr>
              <a:t>Partneriai projekte negalimi</a:t>
            </a: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200" dirty="0">
              <a:solidFill>
                <a:srgbClr val="002060"/>
              </a:solidFill>
              <a:latin typeface="DM Sans" pitchFamily="2" charset="-70"/>
              <a:cs typeface="Poppins" panose="00000500000000000000" pitchFamily="2" charset="-70"/>
            </a:endParaRPr>
          </a:p>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marL="0" indent="0" algn="just">
              <a:buClr>
                <a:srgbClr val="142D64"/>
              </a:buClr>
              <a:buNone/>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32" name="Slide Number Placeholder 3">
            <a:extLst>
              <a:ext uri="{FF2B5EF4-FFF2-40B4-BE49-F238E27FC236}">
                <a16:creationId xmlns:a16="http://schemas.microsoft.com/office/drawing/2014/main" id="{5BF5477F-E04D-2BB7-36F9-F5982A18FA93}"/>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119233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a:extLst>
            <a:ext uri="{FF2B5EF4-FFF2-40B4-BE49-F238E27FC236}">
              <a16:creationId xmlns:a16="http://schemas.microsoft.com/office/drawing/2014/main" id="{0918CDBC-EAD1-24DB-841D-7114CC0766E3}"/>
            </a:ext>
          </a:extLst>
        </p:cNvPr>
        <p:cNvGrpSpPr/>
        <p:nvPr/>
      </p:nvGrpSpPr>
      <p:grpSpPr>
        <a:xfrm>
          <a:off x="0" y="0"/>
          <a:ext cx="0" cy="0"/>
          <a:chOff x="0" y="0"/>
          <a:chExt cx="0" cy="0"/>
        </a:xfrm>
      </p:grpSpPr>
      <p:sp>
        <p:nvSpPr>
          <p:cNvPr id="22" name="Text Placeholder 2">
            <a:extLst>
              <a:ext uri="{FF2B5EF4-FFF2-40B4-BE49-F238E27FC236}">
                <a16:creationId xmlns:a16="http://schemas.microsoft.com/office/drawing/2014/main" id="{8DACFF6B-761C-42AC-77FC-9ED8031E6F2E}"/>
              </a:ext>
            </a:extLst>
          </p:cNvPr>
          <p:cNvSpPr txBox="1">
            <a:spLocks/>
          </p:cNvSpPr>
          <p:nvPr/>
        </p:nvSpPr>
        <p:spPr>
          <a:xfrm>
            <a:off x="1416049" y="476251"/>
            <a:ext cx="10602458" cy="79584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000" b="0" i="0" u="none" strike="noStrike" kern="1200" cap="none" spc="40" normalizeH="0" baseline="0" noProof="0" dirty="0">
                <a:ln>
                  <a:noFill/>
                </a:ln>
                <a:solidFill>
                  <a:srgbClr val="092E68"/>
                </a:solidFill>
                <a:effectLst/>
                <a:uLnTx/>
                <a:uFillTx/>
                <a:latin typeface="DM Serif Display" pitchFamily="2" charset="0"/>
              </a:rPr>
              <a:t>Galimi pareiškėjai ir keliami reikalavimai(</a:t>
            </a:r>
            <a:r>
              <a:rPr lang="en-US" sz="4000" dirty="0"/>
              <a:t>3)</a:t>
            </a:r>
            <a:endParaRPr kumimoji="0" lang="lt-LT" sz="4000" b="0" i="0" u="none" strike="noStrike" kern="1200" cap="none" spc="40" normalizeH="0" baseline="0" noProof="0" dirty="0">
              <a:ln>
                <a:noFill/>
              </a:ln>
              <a:solidFill>
                <a:srgbClr val="092E68"/>
              </a:solidFill>
              <a:effectLst/>
              <a:uLnTx/>
              <a:uFillTx/>
              <a:latin typeface="DM Serif Display" pitchFamily="2" charset="0"/>
            </a:endParaRPr>
          </a:p>
        </p:txBody>
      </p:sp>
      <p:pic>
        <p:nvPicPr>
          <p:cNvPr id="27" name="Picture 2" descr="Centrinė projektų valdymo agentūra">
            <a:extLst>
              <a:ext uri="{FF2B5EF4-FFF2-40B4-BE49-F238E27FC236}">
                <a16:creationId xmlns:a16="http://schemas.microsoft.com/office/drawing/2014/main" id="{0549C79D-5F3F-9827-5B24-D1474EA27B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28" name="Text Placeholder 1">
            <a:extLst>
              <a:ext uri="{FF2B5EF4-FFF2-40B4-BE49-F238E27FC236}">
                <a16:creationId xmlns:a16="http://schemas.microsoft.com/office/drawing/2014/main" id="{277A9207-73BB-CDBF-2D7E-3B6D7922E3CE}"/>
              </a:ext>
            </a:extLst>
          </p:cNvPr>
          <p:cNvSpPr txBox="1">
            <a:spLocks/>
          </p:cNvSpPr>
          <p:nvPr/>
        </p:nvSpPr>
        <p:spPr>
          <a:xfrm>
            <a:off x="563879" y="1661160"/>
            <a:ext cx="11353801" cy="4419600"/>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gn="just">
              <a:buClr>
                <a:srgbClr val="142D64"/>
              </a:buClr>
              <a:buNone/>
            </a:pPr>
            <a:endParaRPr lang="lt-LT" sz="20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
        <p:nvSpPr>
          <p:cNvPr id="32" name="Slide Number Placeholder 3">
            <a:extLst>
              <a:ext uri="{FF2B5EF4-FFF2-40B4-BE49-F238E27FC236}">
                <a16:creationId xmlns:a16="http://schemas.microsoft.com/office/drawing/2014/main" id="{D14F6AF9-0DDC-49C4-25C5-426B03DE3FAD}"/>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2" name="Text Placeholder 1">
            <a:extLst>
              <a:ext uri="{FF2B5EF4-FFF2-40B4-BE49-F238E27FC236}">
                <a16:creationId xmlns:a16="http://schemas.microsoft.com/office/drawing/2014/main" id="{ED671955-6599-DAEC-3552-8087505E9A45}"/>
              </a:ext>
            </a:extLst>
          </p:cNvPr>
          <p:cNvSpPr txBox="1">
            <a:spLocks/>
          </p:cNvSpPr>
          <p:nvPr/>
        </p:nvSpPr>
        <p:spPr>
          <a:xfrm>
            <a:off x="697151" y="1272098"/>
            <a:ext cx="10797697" cy="4961062"/>
          </a:xfrm>
          <a:prstGeom prst="rect">
            <a:avLst/>
          </a:prstGeo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just">
              <a:buClr>
                <a:srgbClr val="142D64"/>
              </a:buClr>
              <a:buFont typeface="Wingdings" panose="05000000000000000000" pitchFamily="2" charset="2"/>
              <a:buChar char="v"/>
            </a:pPr>
            <a:endParaRPr lang="lt-LT" sz="1000" dirty="0">
              <a:solidFill>
                <a:srgbClr val="002060"/>
              </a:solidFill>
              <a:latin typeface="DM Sans" pitchFamily="2" charset="-70"/>
              <a:cs typeface="Poppins" panose="00000500000000000000" pitchFamily="2" charset="-70"/>
            </a:endParaRPr>
          </a:p>
          <a:p>
            <a:pPr algn="just">
              <a:buClr>
                <a:srgbClr val="F58C00"/>
              </a:buClr>
              <a:buFont typeface="Wingdings" panose="05000000000000000000" pitchFamily="2" charset="2"/>
              <a:buChar char="v"/>
            </a:pPr>
            <a:r>
              <a:rPr lang="lt-LT" sz="1600" u="sng" dirty="0">
                <a:solidFill>
                  <a:srgbClr val="002060"/>
                </a:solidFill>
                <a:latin typeface="DM Sans" pitchFamily="2" charset="-70"/>
                <a:cs typeface="Poppins" panose="00000500000000000000" pitchFamily="2" charset="-70"/>
              </a:rPr>
              <a:t>Projekto parengtumui taikomas reikalavimas</a:t>
            </a:r>
            <a:r>
              <a:rPr lang="lt-LT" sz="1600" dirty="0">
                <a:solidFill>
                  <a:srgbClr val="002060"/>
                </a:solidFill>
                <a:latin typeface="DM Sans" pitchFamily="2" charset="-70"/>
                <a:cs typeface="Poppins" panose="00000500000000000000" pitchFamily="2" charset="-70"/>
              </a:rPr>
              <a:t>, kurio neįvykdžius ir kartu su PĮP nepateikus dokumentų, </a:t>
            </a:r>
            <a:r>
              <a:rPr lang="lt-LT" sz="1600" dirty="0">
                <a:solidFill>
                  <a:srgbClr val="FF0000"/>
                </a:solidFill>
                <a:latin typeface="DM Sans" pitchFamily="2" charset="-70"/>
                <a:cs typeface="Poppins" panose="00000500000000000000" pitchFamily="2" charset="-70"/>
              </a:rPr>
              <a:t>PĮP atmetamas neprašius papildomų dokumentų – turi būti parengtas ir kartu su PĮP pateiktas dokumentas </a:t>
            </a:r>
            <a:r>
              <a:rPr lang="lt-LT" sz="1600" u="sng" dirty="0">
                <a:solidFill>
                  <a:srgbClr val="FF0000"/>
                </a:solidFill>
                <a:latin typeface="DM Sans" pitchFamily="2" charset="-70"/>
                <a:cs typeface="Poppins" panose="00000500000000000000" pitchFamily="2" charset="-70"/>
              </a:rPr>
              <a:t>pagal Aprašo 3 priede pateiktą formą</a:t>
            </a:r>
            <a:r>
              <a:rPr lang="lt-LT" sz="1600" u="sng" dirty="0">
                <a:solidFill>
                  <a:srgbClr val="002060"/>
                </a:solidFill>
                <a:latin typeface="DM Sans" pitchFamily="2" charset="-70"/>
                <a:cs typeface="Poppins" panose="00000500000000000000" pitchFamily="2" charset="-70"/>
              </a:rPr>
              <a:t> </a:t>
            </a:r>
            <a:r>
              <a:rPr lang="lt-LT" sz="1600" dirty="0">
                <a:solidFill>
                  <a:srgbClr val="002060"/>
                </a:solidFill>
                <a:latin typeface="DM Sans" pitchFamily="2" charset="-70"/>
                <a:cs typeface="Poppins" panose="00000500000000000000" pitchFamily="2" charset="-70"/>
              </a:rPr>
              <a:t>(užpildyta visa forma, atsakymai pateikti išsamūs ir argumentuoti).</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Projektų veiklų pradžia – </a:t>
            </a:r>
            <a:r>
              <a:rPr lang="lt-LT" sz="1600" b="1" dirty="0">
                <a:solidFill>
                  <a:srgbClr val="0070C0"/>
                </a:solidFill>
                <a:latin typeface="DM Sans" pitchFamily="2" charset="-70"/>
                <a:cs typeface="Poppins" panose="00000500000000000000" pitchFamily="2" charset="-70"/>
              </a:rPr>
              <a:t>ne anksčiau nei po </a:t>
            </a:r>
            <a:r>
              <a:rPr lang="en-US" sz="1600" b="1" dirty="0">
                <a:solidFill>
                  <a:srgbClr val="0070C0"/>
                </a:solidFill>
                <a:latin typeface="DM Sans" pitchFamily="2" charset="-70"/>
                <a:cs typeface="Poppins" panose="00000500000000000000" pitchFamily="2" charset="-70"/>
              </a:rPr>
              <a:t>projekto </a:t>
            </a:r>
            <a:r>
              <a:rPr lang="lt-LT" sz="1600" b="1" dirty="0">
                <a:solidFill>
                  <a:srgbClr val="0070C0"/>
                </a:solidFill>
                <a:latin typeface="DM Sans" pitchFamily="2" charset="-70"/>
                <a:cs typeface="Poppins" panose="00000500000000000000" pitchFamily="2" charset="-70"/>
              </a:rPr>
              <a:t>į</a:t>
            </a:r>
            <a:r>
              <a:rPr lang="en-US" sz="1600" b="1" dirty="0">
                <a:solidFill>
                  <a:srgbClr val="0070C0"/>
                </a:solidFill>
                <a:latin typeface="DM Sans" pitchFamily="2" charset="-70"/>
                <a:cs typeface="Poppins" panose="00000500000000000000" pitchFamily="2" charset="-70"/>
              </a:rPr>
              <a:t>gyvendinimo plano</a:t>
            </a:r>
            <a:r>
              <a:rPr lang="lt-LT" sz="1600" b="1" dirty="0">
                <a:solidFill>
                  <a:srgbClr val="0070C0"/>
                </a:solidFill>
                <a:latin typeface="DM Sans" pitchFamily="2" charset="-70"/>
                <a:cs typeface="Poppins" panose="00000500000000000000" pitchFamily="2" charset="-70"/>
              </a:rPr>
              <a:t> (toliau –</a:t>
            </a:r>
            <a:r>
              <a:rPr lang="en-US" sz="1600" b="1" dirty="0">
                <a:solidFill>
                  <a:srgbClr val="0070C0"/>
                </a:solidFill>
                <a:latin typeface="DM Sans" pitchFamily="2" charset="-70"/>
                <a:cs typeface="Poppins" panose="00000500000000000000" pitchFamily="2" charset="-70"/>
              </a:rPr>
              <a:t> </a:t>
            </a:r>
            <a:r>
              <a:rPr lang="lt-LT" sz="1600" b="1" dirty="0">
                <a:solidFill>
                  <a:srgbClr val="0070C0"/>
                </a:solidFill>
                <a:latin typeface="DM Sans" pitchFamily="2" charset="-70"/>
                <a:cs typeface="Poppins" panose="00000500000000000000" pitchFamily="2" charset="-70"/>
              </a:rPr>
              <a:t>PĮP) pateikimo</a:t>
            </a:r>
            <a:r>
              <a:rPr lang="lt-LT" sz="1600" dirty="0">
                <a:solidFill>
                  <a:srgbClr val="002060"/>
                </a:solidFill>
                <a:latin typeface="DM Sans" pitchFamily="2" charset="-70"/>
                <a:cs typeface="Poppins" panose="00000500000000000000" pitchFamily="2" charset="-70"/>
              </a:rPr>
              <a:t>. Pradėjus vykdyti projektą anksčiau – </a:t>
            </a:r>
            <a:r>
              <a:rPr lang="lt-LT" sz="1600" dirty="0">
                <a:solidFill>
                  <a:srgbClr val="FF0000"/>
                </a:solidFill>
                <a:latin typeface="DM Sans" pitchFamily="2" charset="-70"/>
                <a:cs typeface="Poppins" panose="00000500000000000000" pitchFamily="2" charset="-70"/>
              </a:rPr>
              <a:t>PĮP atmetamas</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Projekto veiklos turi būti pradėtos įgyvendinti ne vėliau kaip per 1 mėnesį nuo projekto sutarties pasirašymo dienos</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Pareiškėjas gali pateikti </a:t>
            </a:r>
            <a:r>
              <a:rPr lang="lt-LT" sz="1600" dirty="0">
                <a:solidFill>
                  <a:srgbClr val="FF0000"/>
                </a:solidFill>
                <a:latin typeface="DM Sans" pitchFamily="2" charset="-70"/>
                <a:cs typeface="Poppins" panose="00000500000000000000" pitchFamily="2" charset="-70"/>
              </a:rPr>
              <a:t>tik vieną PĮP</a:t>
            </a:r>
            <a:r>
              <a:rPr lang="lt-LT" sz="1600" dirty="0">
                <a:solidFill>
                  <a:srgbClr val="002060"/>
                </a:solidFill>
                <a:latin typeface="DM Sans" pitchFamily="2" charset="-70"/>
                <a:cs typeface="Poppins" panose="00000500000000000000" pitchFamily="2" charset="-70"/>
              </a:rPr>
              <a:t>, parengtą pagal </a:t>
            </a:r>
            <a:r>
              <a:rPr lang="pt-BR" sz="1600" dirty="0">
                <a:solidFill>
                  <a:srgbClr val="002060"/>
                </a:solidFill>
                <a:latin typeface="DM Sans" pitchFamily="2" charset="-70"/>
                <a:cs typeface="Poppins" panose="00000500000000000000" pitchFamily="2" charset="-70"/>
              </a:rPr>
              <a:t>PAFT</a:t>
            </a:r>
            <a:r>
              <a:rPr lang="lt-LT" sz="1600" dirty="0">
                <a:solidFill>
                  <a:srgbClr val="002060"/>
                </a:solidFill>
                <a:latin typeface="DM Sans" pitchFamily="2" charset="-70"/>
                <a:cs typeface="Poppins" panose="00000500000000000000" pitchFamily="2" charset="-70"/>
              </a:rPr>
              <a:t> 1 priede pateiktą formą</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Projekto veiklų pabaiga – 2027 m. gruodžio 31 d.</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Projekto veiklų vykdymo vieta – </a:t>
            </a:r>
            <a:r>
              <a:rPr lang="lt-LT" sz="1600" b="1" dirty="0">
                <a:solidFill>
                  <a:srgbClr val="002060"/>
                </a:solidFill>
                <a:latin typeface="DM Sans" pitchFamily="2" charset="-70"/>
                <a:cs typeface="Poppins" panose="00000500000000000000" pitchFamily="2" charset="-70"/>
              </a:rPr>
              <a:t>Sostinės regionas</a:t>
            </a:r>
            <a:r>
              <a:rPr lang="lt-LT" sz="1600" dirty="0">
                <a:solidFill>
                  <a:srgbClr val="002060"/>
                </a:solidFill>
                <a:latin typeface="DM Sans" pitchFamily="2" charset="-70"/>
                <a:cs typeface="Poppins" panose="00000500000000000000" pitchFamily="2" charset="-70"/>
              </a:rPr>
              <a:t>, Lietuva</a:t>
            </a:r>
          </a:p>
          <a:p>
            <a:pPr algn="just">
              <a:buClr>
                <a:srgbClr val="F58C00"/>
              </a:buClr>
              <a:buFont typeface="Wingdings" panose="05000000000000000000" pitchFamily="2" charset="2"/>
              <a:buChar char="v"/>
            </a:pPr>
            <a:r>
              <a:rPr lang="lt-LT" sz="1600" dirty="0">
                <a:solidFill>
                  <a:srgbClr val="002060"/>
                </a:solidFill>
                <a:latin typeface="DM Sans" pitchFamily="2" charset="-70"/>
                <a:cs typeface="Poppins" panose="00000500000000000000" pitchFamily="2" charset="-70"/>
              </a:rPr>
              <a:t>Pareiškėjas ir projektas turi atitikti projekto bendruosius (PAFT 2 priedas) ir specialiuosius (Aprašo 12 punktas) atrankos kriterijus</a:t>
            </a:r>
          </a:p>
          <a:p>
            <a:pPr marL="0" indent="0" algn="just">
              <a:buClr>
                <a:srgbClr val="142D64"/>
              </a:buClr>
              <a:buNone/>
            </a:pPr>
            <a:endParaRPr lang="lt-LT" sz="1600" dirty="0">
              <a:latin typeface="Poppins" panose="00000500000000000000" pitchFamily="2" charset="-70"/>
              <a:cs typeface="Poppins" panose="00000500000000000000" pitchFamily="2" charset="-70"/>
            </a:endParaRPr>
          </a:p>
          <a:p>
            <a:pPr algn="just">
              <a:buClr>
                <a:srgbClr val="142D64"/>
              </a:buClr>
              <a:buFont typeface="Wingdings" panose="05000000000000000000" pitchFamily="2" charset="2"/>
              <a:buChar char="v"/>
            </a:pPr>
            <a:endParaRPr lang="lt-LT" sz="1400" dirty="0"/>
          </a:p>
        </p:txBody>
      </p:sp>
    </p:spTree>
    <p:extLst>
      <p:ext uri="{BB962C8B-B14F-4D97-AF65-F5344CB8AC3E}">
        <p14:creationId xmlns:p14="http://schemas.microsoft.com/office/powerpoint/2010/main" val="1916868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DCDCDC"/>
        </a:solidFill>
        <a:effectLst/>
      </p:bgPr>
    </p:bg>
    <p:spTree>
      <p:nvGrpSpPr>
        <p:cNvPr id="1" name=""/>
        <p:cNvGrpSpPr/>
        <p:nvPr/>
      </p:nvGrpSpPr>
      <p:grpSpPr>
        <a:xfrm>
          <a:off x="0" y="0"/>
          <a:ext cx="0" cy="0"/>
          <a:chOff x="0" y="0"/>
          <a:chExt cx="0" cy="0"/>
        </a:xfrm>
      </p:grpSpPr>
      <p:sp>
        <p:nvSpPr>
          <p:cNvPr id="19" name="Rectangle 18"/>
          <p:cNvSpPr/>
          <p:nvPr/>
        </p:nvSpPr>
        <p:spPr>
          <a:xfrm>
            <a:off x="722167" y="1480009"/>
            <a:ext cx="10654405" cy="707886"/>
          </a:xfrm>
          <a:prstGeom prst="rect">
            <a:avLst/>
          </a:prstGeom>
        </p:spPr>
        <p:txBody>
          <a:bodyPr wrap="square">
            <a:spAutoFit/>
          </a:bodyPr>
          <a:lstStyle/>
          <a:p>
            <a:pPr algn="just">
              <a:buClr>
                <a:srgbClr val="142D64"/>
              </a:buClr>
            </a:pPr>
            <a:r>
              <a:rPr lang="lt-LT" sz="2000" dirty="0">
                <a:solidFill>
                  <a:srgbClr val="002060"/>
                </a:solidFill>
                <a:latin typeface="DM Sans" pitchFamily="2" charset="-70"/>
              </a:rPr>
              <a:t>Kvietimo suma - iki 3 mln. Eur Ekonomikos gaivinimo ir atsparumo didinimo priemonės lėšų. </a:t>
            </a:r>
          </a:p>
        </p:txBody>
      </p:sp>
      <p:sp>
        <p:nvSpPr>
          <p:cNvPr id="21" name="Rectangle 20"/>
          <p:cNvSpPr/>
          <p:nvPr/>
        </p:nvSpPr>
        <p:spPr>
          <a:xfrm>
            <a:off x="722167" y="2449505"/>
            <a:ext cx="10784723" cy="400110"/>
          </a:xfrm>
          <a:prstGeom prst="rect">
            <a:avLst/>
          </a:prstGeom>
        </p:spPr>
        <p:txBody>
          <a:bodyPr wrap="square">
            <a:spAutoFit/>
          </a:bodyPr>
          <a:lstStyle/>
          <a:p>
            <a:pPr algn="just">
              <a:buClr>
                <a:srgbClr val="142D64"/>
              </a:buClr>
            </a:pPr>
            <a:r>
              <a:rPr lang="lt-LT" sz="2000" dirty="0">
                <a:solidFill>
                  <a:srgbClr val="002060"/>
                </a:solidFill>
                <a:latin typeface="DM Sans" pitchFamily="2" charset="-70"/>
              </a:rPr>
              <a:t>Didžiausia galima projektui skirti  finansavimo suma – 100 000 Eur, mažiausia 40 000 Eur.</a:t>
            </a:r>
          </a:p>
        </p:txBody>
      </p:sp>
      <p:sp>
        <p:nvSpPr>
          <p:cNvPr id="23" name="Rectangle 22"/>
          <p:cNvSpPr/>
          <p:nvPr/>
        </p:nvSpPr>
        <p:spPr>
          <a:xfrm>
            <a:off x="822772" y="4203831"/>
            <a:ext cx="10942508" cy="785241"/>
          </a:xfrm>
          <a:prstGeom prst="rect">
            <a:avLst/>
          </a:prstGeom>
        </p:spPr>
        <p:txBody>
          <a:bodyPr wrap="square">
            <a:spAutoFit/>
          </a:bodyPr>
          <a:lstStyle/>
          <a:p>
            <a:pPr algn="ctr">
              <a:buClr>
                <a:srgbClr val="142D64"/>
              </a:buClr>
            </a:pPr>
            <a:endParaRPr lang="lt-LT" sz="2000" b="1" dirty="0">
              <a:solidFill>
                <a:srgbClr val="142D64"/>
              </a:solidFill>
              <a:latin typeface="Poppins" panose="00000500000000000000" pitchFamily="2" charset="-70"/>
            </a:endParaRPr>
          </a:p>
        </p:txBody>
      </p:sp>
      <p:sp>
        <p:nvSpPr>
          <p:cNvPr id="27" name="Text Placeholder 2">
            <a:extLst>
              <a:ext uri="{FF2B5EF4-FFF2-40B4-BE49-F238E27FC236}">
                <a16:creationId xmlns:a16="http://schemas.microsoft.com/office/drawing/2014/main" id="{8B990E42-E215-F848-637F-9FD5521CD914}"/>
              </a:ext>
            </a:extLst>
          </p:cNvPr>
          <p:cNvSpPr txBox="1">
            <a:spLocks/>
          </p:cNvSpPr>
          <p:nvPr/>
        </p:nvSpPr>
        <p:spPr>
          <a:xfrm>
            <a:off x="1416049" y="476251"/>
            <a:ext cx="9085411" cy="100375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kumimoji="0" lang="lt-LT" sz="4200" b="0" i="0" u="none" strike="noStrike" kern="1200" cap="none" spc="40" normalizeH="0" baseline="0" noProof="0" dirty="0">
                <a:ln>
                  <a:noFill/>
                </a:ln>
                <a:solidFill>
                  <a:srgbClr val="092E68"/>
                </a:solidFill>
                <a:effectLst/>
                <a:uLnTx/>
                <a:uFillTx/>
                <a:latin typeface="DM Serif Display" pitchFamily="2" charset="0"/>
              </a:rPr>
              <a:t>Finansavimas (1)</a:t>
            </a:r>
          </a:p>
        </p:txBody>
      </p:sp>
      <p:pic>
        <p:nvPicPr>
          <p:cNvPr id="28" name="Picture 2" descr="Centrinė projektų valdymo agentūra">
            <a:extLst>
              <a:ext uri="{FF2B5EF4-FFF2-40B4-BE49-F238E27FC236}">
                <a16:creationId xmlns:a16="http://schemas.microsoft.com/office/drawing/2014/main" id="{99096A3D-A488-9767-DC29-3E3503065D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091"/>
          <a:stretch/>
        </p:blipFill>
        <p:spPr bwMode="auto">
          <a:xfrm>
            <a:off x="173493" y="331066"/>
            <a:ext cx="1097348" cy="941032"/>
          </a:xfrm>
          <a:prstGeom prst="rect">
            <a:avLst/>
          </a:prstGeom>
          <a:noFill/>
          <a:extLst>
            <a:ext uri="{909E8E84-426E-40DD-AFC4-6F175D3DCCD1}">
              <a14:hiddenFill xmlns:a14="http://schemas.microsoft.com/office/drawing/2010/main">
                <a:solidFill>
                  <a:srgbClr val="FFFFFF"/>
                </a:solidFill>
              </a14:hiddenFill>
            </a:ext>
          </a:extLst>
        </p:spPr>
      </p:pic>
      <p:sp>
        <p:nvSpPr>
          <p:cNvPr id="70" name="Slide Number Placeholder 3">
            <a:extLst>
              <a:ext uri="{FF2B5EF4-FFF2-40B4-BE49-F238E27FC236}">
                <a16:creationId xmlns:a16="http://schemas.microsoft.com/office/drawing/2014/main" id="{2FE28D30-D077-FB0E-A783-068ECC4DBA5A}"/>
              </a:ext>
            </a:extLst>
          </p:cNvPr>
          <p:cNvSpPr txBox="1">
            <a:spLocks/>
          </p:cNvSpPr>
          <p:nvPr/>
        </p:nvSpPr>
        <p:spPr>
          <a:xfrm>
            <a:off x="412962" y="6281733"/>
            <a:ext cx="2928619" cy="365129"/>
          </a:xfrm>
          <a:prstGeom prst="rect">
            <a:avLst/>
          </a:prstGeom>
        </p:spPr>
        <p:txBody>
          <a:bodyPr/>
          <a:lstStyle>
            <a:defPPr>
              <a:defRPr lang="en-US"/>
            </a:defPPr>
            <a:lvl1pPr marL="0" algn="l" defTabSz="914400" rtl="0" eaLnBrk="1" latinLnBrk="0" hangingPunct="1">
              <a:defRPr sz="800" kern="1200" spc="30" baseline="0">
                <a:solidFill>
                  <a:srgbClr val="092E68"/>
                </a:solidFill>
                <a:latin typeface="DM San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3" name="Rectangle 20">
            <a:extLst>
              <a:ext uri="{FF2B5EF4-FFF2-40B4-BE49-F238E27FC236}">
                <a16:creationId xmlns:a16="http://schemas.microsoft.com/office/drawing/2014/main" id="{5DA7E80F-D48E-F5BD-BADB-C8E495EE33DE}"/>
              </a:ext>
            </a:extLst>
          </p:cNvPr>
          <p:cNvSpPr/>
          <p:nvPr/>
        </p:nvSpPr>
        <p:spPr>
          <a:xfrm>
            <a:off x="722166" y="3203558"/>
            <a:ext cx="10654405" cy="707886"/>
          </a:xfrm>
          <a:prstGeom prst="rect">
            <a:avLst/>
          </a:prstGeom>
        </p:spPr>
        <p:txBody>
          <a:bodyPr wrap="square">
            <a:spAutoFit/>
          </a:bodyPr>
          <a:lstStyle/>
          <a:p>
            <a:pPr algn="just">
              <a:buClr>
                <a:srgbClr val="142D64"/>
              </a:buClr>
            </a:pPr>
            <a:r>
              <a:rPr lang="lt-LT" sz="2000" dirty="0">
                <a:solidFill>
                  <a:srgbClr val="002060"/>
                </a:solidFill>
                <a:latin typeface="DM Sans" pitchFamily="2" charset="-70"/>
              </a:rPr>
              <a:t>Didžiausią galimą projekto finansuojamąją dalį sudaro </a:t>
            </a:r>
            <a:r>
              <a:rPr lang="lt-LT" sz="2000" b="1" u="sng" dirty="0">
                <a:solidFill>
                  <a:srgbClr val="002060"/>
                </a:solidFill>
                <a:latin typeface="DM Sans" pitchFamily="2" charset="-70"/>
              </a:rPr>
              <a:t>iki 90 procentų </a:t>
            </a:r>
            <a:r>
              <a:rPr lang="lt-LT" sz="2000" dirty="0">
                <a:solidFill>
                  <a:srgbClr val="002060"/>
                </a:solidFill>
                <a:latin typeface="DM Sans" pitchFamily="2" charset="-70"/>
              </a:rPr>
              <a:t>visų tinkamų finansuoti išlaidų.</a:t>
            </a:r>
          </a:p>
        </p:txBody>
      </p:sp>
    </p:spTree>
    <p:extLst>
      <p:ext uri="{BB962C8B-B14F-4D97-AF65-F5344CB8AC3E}">
        <p14:creationId xmlns:p14="http://schemas.microsoft.com/office/powerpoint/2010/main" val="3878298703"/>
      </p:ext>
    </p:extLst>
  </p:cSld>
  <p:clrMapOvr>
    <a:masterClrMapping/>
  </p:clrMapOvr>
</p:sld>
</file>

<file path=ppt/theme/theme1.xml><?xml version="1.0" encoding="utf-8"?>
<a:theme xmlns:a="http://schemas.openxmlformats.org/drawingml/2006/main" name="Baltas">
  <a:themeElements>
    <a:clrScheme name="Custom 5">
      <a:dk1>
        <a:srgbClr val="0A1E26"/>
      </a:dk1>
      <a:lt1>
        <a:srgbClr val="FFFFFF"/>
      </a:lt1>
      <a:dk2>
        <a:srgbClr val="01343B"/>
      </a:dk2>
      <a:lt2>
        <a:srgbClr val="E7E6E6"/>
      </a:lt2>
      <a:accent1>
        <a:srgbClr val="092D67"/>
      </a:accent1>
      <a:accent2>
        <a:srgbClr val="F0B016"/>
      </a:accent2>
      <a:accent3>
        <a:srgbClr val="4249DF"/>
      </a:accent3>
      <a:accent4>
        <a:srgbClr val="F25901"/>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Theme">
  <a:themeElements>
    <a:clrScheme name="01_Theme01">
      <a:dk1>
        <a:srgbClr val="262626"/>
      </a:dk1>
      <a:lt1>
        <a:srgbClr val="FFFFFF"/>
      </a:lt1>
      <a:dk2>
        <a:srgbClr val="262626"/>
      </a:dk2>
      <a:lt2>
        <a:srgbClr val="FFFFFF"/>
      </a:lt2>
      <a:accent1>
        <a:srgbClr val="176490"/>
      </a:accent1>
      <a:accent2>
        <a:srgbClr val="0187AC"/>
      </a:accent2>
      <a:accent3>
        <a:srgbClr val="1AA4BE"/>
      </a:accent3>
      <a:accent4>
        <a:srgbClr val="52C3CB"/>
      </a:accent4>
      <a:accent5>
        <a:srgbClr val="42BDC6"/>
      </a:accent5>
      <a:accent6>
        <a:srgbClr val="168EA6"/>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1_Default Theme">
  <a:themeElements>
    <a:clrScheme name="01_Theme01">
      <a:dk1>
        <a:srgbClr val="262626"/>
      </a:dk1>
      <a:lt1>
        <a:srgbClr val="FFFFFF"/>
      </a:lt1>
      <a:dk2>
        <a:srgbClr val="262626"/>
      </a:dk2>
      <a:lt2>
        <a:srgbClr val="FFFFFF"/>
      </a:lt2>
      <a:accent1>
        <a:srgbClr val="176490"/>
      </a:accent1>
      <a:accent2>
        <a:srgbClr val="0187AC"/>
      </a:accent2>
      <a:accent3>
        <a:srgbClr val="1AA4BE"/>
      </a:accent3>
      <a:accent4>
        <a:srgbClr val="52C3CB"/>
      </a:accent4>
      <a:accent5>
        <a:srgbClr val="42BDC6"/>
      </a:accent5>
      <a:accent6>
        <a:srgbClr val="168EA6"/>
      </a:accent6>
      <a:hlink>
        <a:srgbClr val="FFFFFF"/>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CCA117F497E3D419E774FDF9F1CDC63" ma:contentTypeVersion="13" ma:contentTypeDescription="Loo uus dokument" ma:contentTypeScope="" ma:versionID="a86f2cab321af8071e3134fd60001d91">
  <xsd:schema xmlns:xsd="http://www.w3.org/2001/XMLSchema" xmlns:xs="http://www.w3.org/2001/XMLSchema" xmlns:p="http://schemas.microsoft.com/office/2006/metadata/properties" xmlns:ns3="dcde8227-80a3-4b03-a3a8-b41e8091f289" xmlns:ns4="3b88fb86-4b02-47b7-a458-9600e072c17f" targetNamespace="http://schemas.microsoft.com/office/2006/metadata/properties" ma:root="true" ma:fieldsID="3a452bd9588c6af76c7c01cd3dd8ce49" ns3:_="" ns4:_="">
    <xsd:import namespace="dcde8227-80a3-4b03-a3a8-b41e8091f289"/>
    <xsd:import namespace="3b88fb86-4b02-47b7-a458-9600e072c17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e8227-80a3-4b03-a3a8-b41e8091f2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88fb86-4b02-47b7-a458-9600e072c17f" elementFormDefault="qualified">
    <xsd:import namespace="http://schemas.microsoft.com/office/2006/documentManagement/types"/>
    <xsd:import namespace="http://schemas.microsoft.com/office/infopath/2007/PartnerControls"/>
    <xsd:element name="SharedWithUsers" ma:index="10" nillable="true" ma:displayName="Ühiskasutuse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Ühiskasutusse andmise üksikasjad" ma:internalName="SharedWithDetails" ma:readOnly="true">
      <xsd:simpleType>
        <xsd:restriction base="dms:Note">
          <xsd:maxLength value="255"/>
        </xsd:restriction>
      </xsd:simpleType>
    </xsd:element>
    <xsd:element name="SharingHintHash" ma:index="12" nillable="true" ma:displayName="Vihjeräsi jagami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091383-DBC4-43CD-A617-0C35E2BEE357}">
  <ds:schemaRefs>
    <ds:schemaRef ds:uri="http://schemas.microsoft.com/sharepoint/v3/contenttype/forms"/>
  </ds:schemaRefs>
</ds:datastoreItem>
</file>

<file path=customXml/itemProps2.xml><?xml version="1.0" encoding="utf-8"?>
<ds:datastoreItem xmlns:ds="http://schemas.openxmlformats.org/officeDocument/2006/customXml" ds:itemID="{474A226F-B264-4FBE-A831-F6935852D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e8227-80a3-4b03-a3a8-b41e8091f289"/>
    <ds:schemaRef ds:uri="3b88fb86-4b02-47b7-a458-9600e072c1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C65DB8-9424-481C-B684-ABCFB49283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29049</TotalTime>
  <Words>3459</Words>
  <Application>Microsoft Office PowerPoint</Application>
  <PresentationFormat>Widescreen</PresentationFormat>
  <Paragraphs>305</Paragraphs>
  <Slides>31</Slides>
  <Notes>24</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31</vt:i4>
      </vt:variant>
    </vt:vector>
  </HeadingPairs>
  <TitlesOfParts>
    <vt:vector size="44" baseType="lpstr">
      <vt:lpstr>Arial</vt:lpstr>
      <vt:lpstr>Calibri</vt:lpstr>
      <vt:lpstr>Calibri Light</vt:lpstr>
      <vt:lpstr>DM Sans</vt:lpstr>
      <vt:lpstr>DM Serif Display</vt:lpstr>
      <vt:lpstr>FontAwesome</vt:lpstr>
      <vt:lpstr>HP Simplified</vt:lpstr>
      <vt:lpstr>Poppins</vt:lpstr>
      <vt:lpstr>Times New Roman</vt:lpstr>
      <vt:lpstr>Wingdings</vt:lpstr>
      <vt:lpstr>Baltas</vt:lpstr>
      <vt:lpstr>Default Theme</vt:lpstr>
      <vt:lpstr>1_Default Theme</vt:lpstr>
      <vt:lpstr>FINANSINĖS PASKATOS STARTUOLIAMS IR ATŽALINĖMS ĮMONĖMS KURTI DI, BLOKŲ GRANDINĖS TECHNOLOGIJŲ, ROBOTIKOS PROCESŲ AUTOMATIZAVIMO PRODUKTUS IR SPRENDIMUS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Eerik Kohv</dc:creator>
  <cp:lastModifiedBy>Irina Stankevičienė</cp:lastModifiedBy>
  <cp:revision>371</cp:revision>
  <cp:lastPrinted>2022-03-28T13:08:07Z</cp:lastPrinted>
  <dcterms:modified xsi:type="dcterms:W3CDTF">2026-07-16T14:10:39Z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0x0101000CCA117F497E3D419E774FDF9F1CDC63</vt:lpwstr>
  </property>
</Properties>
</file>